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
  </p:notesMasterIdLst>
  <p:handoutMasterIdLst>
    <p:handoutMasterId r:id="rId8"/>
  </p:handoutMasterIdLst>
  <p:sldIdLst>
    <p:sldId id="264" r:id="rId5"/>
    <p:sldId id="265" r:id="rId6"/>
  </p:sldIdLst>
  <p:sldSz cx="10058400" cy="7772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A42A"/>
    <a:srgbClr val="F0C4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953232-985E-41A8-8FF0-97AC40483C52}" v="2" dt="2022-07-31T03:32:47.0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16" autoAdjust="0"/>
    <p:restoredTop sz="96357" autoAdjust="0"/>
  </p:normalViewPr>
  <p:slideViewPr>
    <p:cSldViewPr snapToGrid="0">
      <p:cViewPr varScale="1">
        <p:scale>
          <a:sx n="91" d="100"/>
          <a:sy n="91" d="100"/>
        </p:scale>
        <p:origin x="2250" y="10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6" d="100"/>
          <a:sy n="86" d="100"/>
        </p:scale>
        <p:origin x="158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D6FE3C-34D8-4B4B-9273-D907B0A3B964}" type="datetimeFigureOut">
              <a:rPr lang="en-US"/>
              <a:t>11/12/2022</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69A89D-734B-4FAD-B6E7-2B864E72E489}" type="slidenum">
              <a:rPr/>
              <a:t>‹#›</a:t>
            </a:fld>
            <a:endParaRPr/>
          </a:p>
        </p:txBody>
      </p:sp>
    </p:spTree>
    <p:extLst>
      <p:ext uri="{BB962C8B-B14F-4D97-AF65-F5344CB8AC3E}">
        <p14:creationId xmlns:p14="http://schemas.microsoft.com/office/powerpoint/2010/main" val="2919203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0FF5F4-5691-49AF-9E16-FB22826F7264}" type="datetimeFigureOut">
              <a:rPr lang="en-US"/>
              <a:t>11/12/2022</a:t>
            </a:fld>
            <a:endParaRPr/>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2A89D7-7603-4ECB-ADF6-F6CF2BE4F401}" type="slidenum">
              <a:rPr/>
              <a:t>‹#›</a:t>
            </a:fld>
            <a:endParaRPr/>
          </a:p>
        </p:txBody>
      </p:sp>
    </p:spTree>
    <p:extLst>
      <p:ext uri="{BB962C8B-B14F-4D97-AF65-F5344CB8AC3E}">
        <p14:creationId xmlns:p14="http://schemas.microsoft.com/office/powerpoint/2010/main" val="2925848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side Page">
    <p:spTree>
      <p:nvGrpSpPr>
        <p:cNvPr id="1" name=""/>
        <p:cNvGrpSpPr/>
        <p:nvPr/>
      </p:nvGrpSpPr>
      <p:grpSpPr>
        <a:xfrm>
          <a:off x="0" y="0"/>
          <a:ext cx="0" cy="0"/>
          <a:chOff x="0" y="0"/>
          <a:chExt cx="0" cy="0"/>
        </a:xfrm>
      </p:grpSpPr>
      <p:sp>
        <p:nvSpPr>
          <p:cNvPr id="4" name="Rectangle 3"/>
          <p:cNvSpPr/>
          <p:nvPr userDrawn="1"/>
        </p:nvSpPr>
        <p:spPr>
          <a:xfrm>
            <a:off x="233464" y="238125"/>
            <a:ext cx="2890736"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userDrawn="1"/>
        </p:nvSpPr>
        <p:spPr>
          <a:xfrm>
            <a:off x="3580606" y="238125"/>
            <a:ext cx="2890736"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F0C456"/>
              </a:solidFill>
            </a:endParaRPr>
          </a:p>
        </p:txBody>
      </p:sp>
      <p:sp>
        <p:nvSpPr>
          <p:cNvPr id="16" name="Rectangle 15"/>
          <p:cNvSpPr/>
          <p:nvPr userDrawn="1"/>
        </p:nvSpPr>
        <p:spPr>
          <a:xfrm>
            <a:off x="6927748" y="238125"/>
            <a:ext cx="291634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1" name="Text Placeholder 21"/>
          <p:cNvSpPr>
            <a:spLocks noGrp="1"/>
          </p:cNvSpPr>
          <p:nvPr>
            <p:ph type="body" sz="quarter" idx="20" hasCustomPrompt="1"/>
          </p:nvPr>
        </p:nvSpPr>
        <p:spPr>
          <a:xfrm>
            <a:off x="233464" y="283845"/>
            <a:ext cx="2890736" cy="310205"/>
          </a:xfrm>
        </p:spPr>
        <p:txBody>
          <a:bodyPr lIns="91440" rIns="91440" bIns="0" anchor="t">
            <a:noAutofit/>
          </a:bodyPr>
          <a:lstStyle>
            <a:lvl1pPr marL="0" indent="0" algn="ctr">
              <a:lnSpc>
                <a:spcPct val="114000"/>
              </a:lnSpc>
              <a:spcBef>
                <a:spcPts val="800"/>
              </a:spcBef>
              <a:buNone/>
              <a:defRPr sz="1800">
                <a:solidFill>
                  <a:schemeClr val="accent1"/>
                </a:solidFill>
              </a:defRPr>
            </a:lvl1pPr>
            <a:lvl2pPr marL="0" indent="0">
              <a:spcBef>
                <a:spcPts val="0"/>
              </a:spcBef>
              <a:buNone/>
              <a:defRPr sz="3600"/>
            </a:lvl2pPr>
            <a:lvl3pPr marL="0" indent="0">
              <a:spcBef>
                <a:spcPts val="0"/>
              </a:spcBef>
              <a:buNone/>
              <a:defRPr sz="3600"/>
            </a:lvl3pPr>
            <a:lvl4pPr marL="0" indent="0">
              <a:spcBef>
                <a:spcPts val="0"/>
              </a:spcBef>
              <a:buNone/>
              <a:defRPr sz="3600"/>
            </a:lvl4pPr>
            <a:lvl5pPr marL="0" indent="0">
              <a:spcBef>
                <a:spcPts val="0"/>
              </a:spcBef>
              <a:buNone/>
              <a:defRPr sz="3600"/>
            </a:lvl5pPr>
          </a:lstStyle>
          <a:p>
            <a:pPr lvl="0"/>
            <a:r>
              <a:rPr dirty="0"/>
              <a:t>Click to add text</a:t>
            </a:r>
          </a:p>
        </p:txBody>
      </p:sp>
      <p:sp>
        <p:nvSpPr>
          <p:cNvPr id="21" name="Text Placeholder 21">
            <a:extLst>
              <a:ext uri="{FF2B5EF4-FFF2-40B4-BE49-F238E27FC236}">
                <a16:creationId xmlns:a16="http://schemas.microsoft.com/office/drawing/2014/main" id="{04010D87-466D-4F2C-B892-AEE5CF9D0431}"/>
              </a:ext>
            </a:extLst>
          </p:cNvPr>
          <p:cNvSpPr>
            <a:spLocks noGrp="1"/>
          </p:cNvSpPr>
          <p:nvPr>
            <p:ph type="body" sz="quarter" idx="37" hasCustomPrompt="1"/>
          </p:nvPr>
        </p:nvSpPr>
        <p:spPr>
          <a:xfrm>
            <a:off x="233463" y="594051"/>
            <a:ext cx="2890736" cy="310205"/>
          </a:xfrm>
        </p:spPr>
        <p:txBody>
          <a:bodyPr lIns="91440" rIns="91440" bIns="0" anchor="t">
            <a:noAutofit/>
          </a:bodyPr>
          <a:lstStyle>
            <a:lvl1pPr marL="0" indent="0" algn="ctr">
              <a:lnSpc>
                <a:spcPct val="114000"/>
              </a:lnSpc>
              <a:spcBef>
                <a:spcPts val="800"/>
              </a:spcBef>
              <a:buNone/>
              <a:defRPr sz="1400">
                <a:solidFill>
                  <a:schemeClr val="accent1"/>
                </a:solidFill>
              </a:defRPr>
            </a:lvl1pPr>
            <a:lvl2pPr marL="0" indent="0">
              <a:spcBef>
                <a:spcPts val="0"/>
              </a:spcBef>
              <a:buNone/>
              <a:defRPr sz="3600"/>
            </a:lvl2pPr>
            <a:lvl3pPr marL="0" indent="0">
              <a:spcBef>
                <a:spcPts val="0"/>
              </a:spcBef>
              <a:buNone/>
              <a:defRPr sz="3600"/>
            </a:lvl3pPr>
            <a:lvl4pPr marL="0" indent="0">
              <a:spcBef>
                <a:spcPts val="0"/>
              </a:spcBef>
              <a:buNone/>
              <a:defRPr sz="3600"/>
            </a:lvl4pPr>
            <a:lvl5pPr marL="0" indent="0">
              <a:spcBef>
                <a:spcPts val="0"/>
              </a:spcBef>
              <a:buNone/>
              <a:defRPr sz="3600"/>
            </a:lvl5pPr>
          </a:lstStyle>
          <a:p>
            <a:pPr lvl="0"/>
            <a:r>
              <a:rPr dirty="0"/>
              <a:t>Click to add text</a:t>
            </a:r>
          </a:p>
        </p:txBody>
      </p:sp>
      <p:sp>
        <p:nvSpPr>
          <p:cNvPr id="24" name="Text Placeholder 21">
            <a:extLst>
              <a:ext uri="{FF2B5EF4-FFF2-40B4-BE49-F238E27FC236}">
                <a16:creationId xmlns:a16="http://schemas.microsoft.com/office/drawing/2014/main" id="{5EAA0BAD-E8EE-8946-C480-3A9647912839}"/>
              </a:ext>
            </a:extLst>
          </p:cNvPr>
          <p:cNvSpPr>
            <a:spLocks noGrp="1"/>
          </p:cNvSpPr>
          <p:nvPr>
            <p:ph type="body" sz="quarter" idx="40" hasCustomPrompt="1"/>
          </p:nvPr>
        </p:nvSpPr>
        <p:spPr>
          <a:xfrm>
            <a:off x="233463" y="904256"/>
            <a:ext cx="2890734" cy="6584299"/>
          </a:xfrm>
        </p:spPr>
        <p:txBody>
          <a:bodyPr lIns="91440" rIns="91440" anchor="t">
            <a:noAutofit/>
          </a:bodyPr>
          <a:lstStyle>
            <a:lvl1pPr marL="0" indent="0" algn="l">
              <a:lnSpc>
                <a:spcPct val="100000"/>
              </a:lnSpc>
              <a:spcBef>
                <a:spcPts val="600"/>
              </a:spcBef>
              <a:spcAft>
                <a:spcPts val="0"/>
              </a:spcAft>
              <a:buFontTx/>
              <a:buNone/>
              <a:defRPr sz="1100">
                <a:solidFill>
                  <a:schemeClr val="tx1"/>
                </a:solidFill>
              </a:defRPr>
            </a:lvl1pPr>
            <a:lvl2pPr marL="182880" indent="-182880">
              <a:lnSpc>
                <a:spcPct val="100000"/>
              </a:lnSpc>
              <a:spcBef>
                <a:spcPts val="600"/>
              </a:spcBef>
              <a:spcAft>
                <a:spcPts val="0"/>
              </a:spcAft>
              <a:buFont typeface="Arial" panose="020B0604020202020204" pitchFamily="34" charset="0"/>
              <a:buChar char="•"/>
              <a:defRPr sz="900"/>
            </a:lvl2pPr>
            <a:lvl3pPr marL="182880" indent="-182880">
              <a:lnSpc>
                <a:spcPct val="100000"/>
              </a:lnSpc>
              <a:spcBef>
                <a:spcPts val="600"/>
              </a:spcBef>
              <a:spcAft>
                <a:spcPts val="0"/>
              </a:spcAft>
              <a:buFont typeface="Arial" panose="020B0604020202020204" pitchFamily="34" charset="0"/>
              <a:buChar char="•"/>
              <a:defRPr sz="900"/>
            </a:lvl3pPr>
            <a:lvl4pPr marL="182880" indent="-182880">
              <a:lnSpc>
                <a:spcPct val="100000"/>
              </a:lnSpc>
              <a:spcBef>
                <a:spcPts val="600"/>
              </a:spcBef>
              <a:spcAft>
                <a:spcPts val="0"/>
              </a:spcAft>
              <a:buFont typeface="Arial" panose="020B0604020202020204" pitchFamily="34" charset="0"/>
              <a:buChar char="•"/>
              <a:defRPr sz="900"/>
            </a:lvl4pPr>
            <a:lvl5pPr marL="182880" indent="-182880">
              <a:lnSpc>
                <a:spcPct val="100000"/>
              </a:lnSpc>
              <a:spcBef>
                <a:spcPts val="600"/>
              </a:spcBef>
              <a:spcAft>
                <a:spcPts val="0"/>
              </a:spcAft>
              <a:buFont typeface="Arial" panose="020B0604020202020204" pitchFamily="34" charset="0"/>
              <a:buChar char="•"/>
              <a:defRPr sz="900"/>
            </a:lvl5pPr>
            <a:lvl6pPr marL="182880" indent="-182880">
              <a:lnSpc>
                <a:spcPct val="100000"/>
              </a:lnSpc>
              <a:spcBef>
                <a:spcPts val="600"/>
              </a:spcBef>
              <a:spcAft>
                <a:spcPts val="0"/>
              </a:spcAft>
              <a:defRPr sz="900"/>
            </a:lvl6pPr>
            <a:lvl7pPr marL="182880" indent="-182880">
              <a:lnSpc>
                <a:spcPct val="100000"/>
              </a:lnSpc>
              <a:spcBef>
                <a:spcPts val="600"/>
              </a:spcBef>
              <a:spcAft>
                <a:spcPts val="0"/>
              </a:spcAft>
              <a:defRPr sz="900"/>
            </a:lvl7pPr>
            <a:lvl8pPr marL="182880" indent="-182880">
              <a:lnSpc>
                <a:spcPct val="100000"/>
              </a:lnSpc>
              <a:spcBef>
                <a:spcPts val="600"/>
              </a:spcBef>
              <a:spcAft>
                <a:spcPts val="0"/>
              </a:spcAft>
              <a:defRPr sz="900"/>
            </a:lvl8pPr>
            <a:lvl9pPr marL="182880" indent="-182880">
              <a:lnSpc>
                <a:spcPct val="100000"/>
              </a:lnSpc>
              <a:spcBef>
                <a:spcPts val="600"/>
              </a:spcBef>
              <a:spcAft>
                <a:spcPts val="0"/>
              </a:spcAft>
              <a:defRPr sz="900"/>
            </a:lvl9pPr>
          </a:lstStyle>
          <a:p>
            <a:pPr lvl="0"/>
            <a:r>
              <a:rPr dirty="0"/>
              <a:t>Click to add text</a:t>
            </a:r>
          </a:p>
        </p:txBody>
      </p:sp>
      <p:sp>
        <p:nvSpPr>
          <p:cNvPr id="2" name="Rectangle 1">
            <a:extLst>
              <a:ext uri="{FF2B5EF4-FFF2-40B4-BE49-F238E27FC236}">
                <a16:creationId xmlns:a16="http://schemas.microsoft.com/office/drawing/2014/main" id="{F30D8286-4206-56E8-9509-DC87DD150B56}"/>
              </a:ext>
            </a:extLst>
          </p:cNvPr>
          <p:cNvSpPr/>
          <p:nvPr userDrawn="1"/>
        </p:nvSpPr>
        <p:spPr>
          <a:xfrm>
            <a:off x="233464" y="7511415"/>
            <a:ext cx="2890736"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Rectangle 2">
            <a:extLst>
              <a:ext uri="{FF2B5EF4-FFF2-40B4-BE49-F238E27FC236}">
                <a16:creationId xmlns:a16="http://schemas.microsoft.com/office/drawing/2014/main" id="{7ABE64A9-1F7A-2F58-F194-DEEA66EE81B3}"/>
              </a:ext>
            </a:extLst>
          </p:cNvPr>
          <p:cNvSpPr/>
          <p:nvPr userDrawn="1"/>
        </p:nvSpPr>
        <p:spPr>
          <a:xfrm>
            <a:off x="3580606" y="7511415"/>
            <a:ext cx="2890736"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 name="Rectangle 4">
            <a:extLst>
              <a:ext uri="{FF2B5EF4-FFF2-40B4-BE49-F238E27FC236}">
                <a16:creationId xmlns:a16="http://schemas.microsoft.com/office/drawing/2014/main" id="{D5C6F9FF-5DEC-CF14-3529-06FB391E438B}"/>
              </a:ext>
            </a:extLst>
          </p:cNvPr>
          <p:cNvSpPr/>
          <p:nvPr userDrawn="1"/>
        </p:nvSpPr>
        <p:spPr>
          <a:xfrm>
            <a:off x="6927748" y="7511415"/>
            <a:ext cx="291634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6" name="Text Placeholder 21">
            <a:extLst>
              <a:ext uri="{FF2B5EF4-FFF2-40B4-BE49-F238E27FC236}">
                <a16:creationId xmlns:a16="http://schemas.microsoft.com/office/drawing/2014/main" id="{D39FF97E-95D3-4867-F45A-7B8CFFACC678}"/>
              </a:ext>
            </a:extLst>
          </p:cNvPr>
          <p:cNvSpPr>
            <a:spLocks noGrp="1"/>
          </p:cNvSpPr>
          <p:nvPr>
            <p:ph type="body" sz="quarter" idx="41" hasCustomPrompt="1"/>
          </p:nvPr>
        </p:nvSpPr>
        <p:spPr>
          <a:xfrm>
            <a:off x="3580604" y="283845"/>
            <a:ext cx="2890736" cy="310205"/>
          </a:xfrm>
        </p:spPr>
        <p:txBody>
          <a:bodyPr lIns="91440" rIns="91440" bIns="0" anchor="t">
            <a:noAutofit/>
          </a:bodyPr>
          <a:lstStyle>
            <a:lvl1pPr marL="0" indent="0" algn="ctr">
              <a:lnSpc>
                <a:spcPct val="114000"/>
              </a:lnSpc>
              <a:spcBef>
                <a:spcPts val="800"/>
              </a:spcBef>
              <a:buNone/>
              <a:defRPr sz="1800">
                <a:solidFill>
                  <a:schemeClr val="accent1"/>
                </a:solidFill>
              </a:defRPr>
            </a:lvl1pPr>
            <a:lvl2pPr marL="0" indent="0">
              <a:spcBef>
                <a:spcPts val="0"/>
              </a:spcBef>
              <a:buNone/>
              <a:defRPr sz="3600"/>
            </a:lvl2pPr>
            <a:lvl3pPr marL="0" indent="0">
              <a:spcBef>
                <a:spcPts val="0"/>
              </a:spcBef>
              <a:buNone/>
              <a:defRPr sz="3600"/>
            </a:lvl3pPr>
            <a:lvl4pPr marL="0" indent="0">
              <a:spcBef>
                <a:spcPts val="0"/>
              </a:spcBef>
              <a:buNone/>
              <a:defRPr sz="3600"/>
            </a:lvl4pPr>
            <a:lvl5pPr marL="0" indent="0">
              <a:spcBef>
                <a:spcPts val="0"/>
              </a:spcBef>
              <a:buNone/>
              <a:defRPr sz="3600"/>
            </a:lvl5pPr>
          </a:lstStyle>
          <a:p>
            <a:pPr lvl="0"/>
            <a:r>
              <a:rPr dirty="0"/>
              <a:t>Click to add text</a:t>
            </a:r>
          </a:p>
        </p:txBody>
      </p:sp>
      <p:sp>
        <p:nvSpPr>
          <p:cNvPr id="7" name="Text Placeholder 21">
            <a:extLst>
              <a:ext uri="{FF2B5EF4-FFF2-40B4-BE49-F238E27FC236}">
                <a16:creationId xmlns:a16="http://schemas.microsoft.com/office/drawing/2014/main" id="{3FD191D5-C6FA-B290-A77C-F8FE1524A8A0}"/>
              </a:ext>
            </a:extLst>
          </p:cNvPr>
          <p:cNvSpPr>
            <a:spLocks noGrp="1"/>
          </p:cNvSpPr>
          <p:nvPr>
            <p:ph type="body" sz="quarter" idx="42" hasCustomPrompt="1"/>
          </p:nvPr>
        </p:nvSpPr>
        <p:spPr>
          <a:xfrm>
            <a:off x="6940550" y="296071"/>
            <a:ext cx="2890736" cy="297979"/>
          </a:xfrm>
        </p:spPr>
        <p:txBody>
          <a:bodyPr lIns="91440" rIns="91440" bIns="0" anchor="t">
            <a:noAutofit/>
          </a:bodyPr>
          <a:lstStyle>
            <a:lvl1pPr marL="0" indent="0" algn="ctr">
              <a:lnSpc>
                <a:spcPct val="114000"/>
              </a:lnSpc>
              <a:spcBef>
                <a:spcPts val="800"/>
              </a:spcBef>
              <a:buNone/>
              <a:defRPr sz="1800">
                <a:solidFill>
                  <a:schemeClr val="accent1"/>
                </a:solidFill>
              </a:defRPr>
            </a:lvl1pPr>
            <a:lvl2pPr marL="0" indent="0">
              <a:spcBef>
                <a:spcPts val="0"/>
              </a:spcBef>
              <a:buNone/>
              <a:defRPr sz="3600"/>
            </a:lvl2pPr>
            <a:lvl3pPr marL="0" indent="0">
              <a:spcBef>
                <a:spcPts val="0"/>
              </a:spcBef>
              <a:buNone/>
              <a:defRPr sz="3600"/>
            </a:lvl3pPr>
            <a:lvl4pPr marL="0" indent="0">
              <a:spcBef>
                <a:spcPts val="0"/>
              </a:spcBef>
              <a:buNone/>
              <a:defRPr sz="3600"/>
            </a:lvl4pPr>
            <a:lvl5pPr marL="0" indent="0">
              <a:spcBef>
                <a:spcPts val="0"/>
              </a:spcBef>
              <a:buNone/>
              <a:defRPr sz="3600"/>
            </a:lvl5pPr>
          </a:lstStyle>
          <a:p>
            <a:pPr lvl="0"/>
            <a:r>
              <a:rPr dirty="0"/>
              <a:t>Click to add text</a:t>
            </a:r>
          </a:p>
        </p:txBody>
      </p:sp>
      <p:sp>
        <p:nvSpPr>
          <p:cNvPr id="8" name="Text Placeholder 21">
            <a:extLst>
              <a:ext uri="{FF2B5EF4-FFF2-40B4-BE49-F238E27FC236}">
                <a16:creationId xmlns:a16="http://schemas.microsoft.com/office/drawing/2014/main" id="{1D1DC9B3-22CA-C472-1B06-D01AA2E17309}"/>
              </a:ext>
            </a:extLst>
          </p:cNvPr>
          <p:cNvSpPr>
            <a:spLocks noGrp="1"/>
          </p:cNvSpPr>
          <p:nvPr>
            <p:ph type="body" sz="quarter" idx="43" hasCustomPrompt="1"/>
          </p:nvPr>
        </p:nvSpPr>
        <p:spPr>
          <a:xfrm>
            <a:off x="3580604" y="611515"/>
            <a:ext cx="2890735" cy="292741"/>
          </a:xfrm>
        </p:spPr>
        <p:txBody>
          <a:bodyPr lIns="91440" rIns="91440" bIns="0" anchor="t">
            <a:noAutofit/>
          </a:bodyPr>
          <a:lstStyle>
            <a:lvl1pPr marL="0" indent="0" algn="ctr">
              <a:lnSpc>
                <a:spcPct val="114000"/>
              </a:lnSpc>
              <a:spcBef>
                <a:spcPts val="800"/>
              </a:spcBef>
              <a:buNone/>
              <a:defRPr sz="1400">
                <a:solidFill>
                  <a:schemeClr val="accent1"/>
                </a:solidFill>
              </a:defRPr>
            </a:lvl1pPr>
            <a:lvl2pPr marL="0" indent="0">
              <a:spcBef>
                <a:spcPts val="0"/>
              </a:spcBef>
              <a:buNone/>
              <a:defRPr sz="3600"/>
            </a:lvl2pPr>
            <a:lvl3pPr marL="0" indent="0">
              <a:spcBef>
                <a:spcPts val="0"/>
              </a:spcBef>
              <a:buNone/>
              <a:defRPr sz="3600"/>
            </a:lvl3pPr>
            <a:lvl4pPr marL="0" indent="0">
              <a:spcBef>
                <a:spcPts val="0"/>
              </a:spcBef>
              <a:buNone/>
              <a:defRPr sz="3600"/>
            </a:lvl4pPr>
            <a:lvl5pPr marL="0" indent="0">
              <a:spcBef>
                <a:spcPts val="0"/>
              </a:spcBef>
              <a:buNone/>
              <a:defRPr sz="3600"/>
            </a:lvl5pPr>
          </a:lstStyle>
          <a:p>
            <a:pPr lvl="0"/>
            <a:r>
              <a:rPr dirty="0"/>
              <a:t>Click to add text</a:t>
            </a:r>
          </a:p>
        </p:txBody>
      </p:sp>
      <p:sp>
        <p:nvSpPr>
          <p:cNvPr id="9" name="Text Placeholder 21">
            <a:extLst>
              <a:ext uri="{FF2B5EF4-FFF2-40B4-BE49-F238E27FC236}">
                <a16:creationId xmlns:a16="http://schemas.microsoft.com/office/drawing/2014/main" id="{FB627CA1-2A76-82E7-B2DA-0F626F1245C4}"/>
              </a:ext>
            </a:extLst>
          </p:cNvPr>
          <p:cNvSpPr>
            <a:spLocks noGrp="1"/>
          </p:cNvSpPr>
          <p:nvPr>
            <p:ph type="body" sz="quarter" idx="44" hasCustomPrompt="1"/>
          </p:nvPr>
        </p:nvSpPr>
        <p:spPr>
          <a:xfrm>
            <a:off x="6927745" y="594051"/>
            <a:ext cx="2916341" cy="310206"/>
          </a:xfrm>
        </p:spPr>
        <p:txBody>
          <a:bodyPr lIns="91440" rIns="91440" bIns="0" anchor="t">
            <a:noAutofit/>
          </a:bodyPr>
          <a:lstStyle>
            <a:lvl1pPr marL="0" indent="0" algn="ctr">
              <a:lnSpc>
                <a:spcPct val="114000"/>
              </a:lnSpc>
              <a:spcBef>
                <a:spcPts val="800"/>
              </a:spcBef>
              <a:buNone/>
              <a:defRPr sz="1400">
                <a:solidFill>
                  <a:schemeClr val="accent1"/>
                </a:solidFill>
              </a:defRPr>
            </a:lvl1pPr>
            <a:lvl2pPr marL="0" indent="0">
              <a:spcBef>
                <a:spcPts val="0"/>
              </a:spcBef>
              <a:buNone/>
              <a:defRPr sz="3600"/>
            </a:lvl2pPr>
            <a:lvl3pPr marL="0" indent="0">
              <a:spcBef>
                <a:spcPts val="0"/>
              </a:spcBef>
              <a:buNone/>
              <a:defRPr sz="3600"/>
            </a:lvl3pPr>
            <a:lvl4pPr marL="0" indent="0">
              <a:spcBef>
                <a:spcPts val="0"/>
              </a:spcBef>
              <a:buNone/>
              <a:defRPr sz="3600"/>
            </a:lvl4pPr>
            <a:lvl5pPr marL="0" indent="0">
              <a:spcBef>
                <a:spcPts val="0"/>
              </a:spcBef>
              <a:buNone/>
              <a:defRPr sz="3600"/>
            </a:lvl5pPr>
          </a:lstStyle>
          <a:p>
            <a:pPr lvl="0"/>
            <a:r>
              <a:rPr dirty="0"/>
              <a:t>Click to add text</a:t>
            </a:r>
          </a:p>
        </p:txBody>
      </p:sp>
      <p:sp>
        <p:nvSpPr>
          <p:cNvPr id="11" name="Text Placeholder 21">
            <a:extLst>
              <a:ext uri="{FF2B5EF4-FFF2-40B4-BE49-F238E27FC236}">
                <a16:creationId xmlns:a16="http://schemas.microsoft.com/office/drawing/2014/main" id="{0D520618-B934-C582-5232-30EB50A46AC4}"/>
              </a:ext>
            </a:extLst>
          </p:cNvPr>
          <p:cNvSpPr>
            <a:spLocks noGrp="1"/>
          </p:cNvSpPr>
          <p:nvPr>
            <p:ph type="body" sz="quarter" idx="45" hasCustomPrompt="1"/>
          </p:nvPr>
        </p:nvSpPr>
        <p:spPr>
          <a:xfrm>
            <a:off x="3580605" y="904256"/>
            <a:ext cx="2890734" cy="6596525"/>
          </a:xfrm>
        </p:spPr>
        <p:txBody>
          <a:bodyPr lIns="91440" rIns="91440" anchor="t">
            <a:noAutofit/>
          </a:bodyPr>
          <a:lstStyle>
            <a:lvl1pPr marL="0" indent="0" algn="l">
              <a:lnSpc>
                <a:spcPct val="100000"/>
              </a:lnSpc>
              <a:spcBef>
                <a:spcPts val="600"/>
              </a:spcBef>
              <a:spcAft>
                <a:spcPts val="0"/>
              </a:spcAft>
              <a:buFontTx/>
              <a:buNone/>
              <a:defRPr sz="1100">
                <a:solidFill>
                  <a:schemeClr val="tx1"/>
                </a:solidFill>
              </a:defRPr>
            </a:lvl1pPr>
            <a:lvl2pPr marL="182880" indent="-182880">
              <a:lnSpc>
                <a:spcPct val="100000"/>
              </a:lnSpc>
              <a:spcBef>
                <a:spcPts val="600"/>
              </a:spcBef>
              <a:spcAft>
                <a:spcPts val="0"/>
              </a:spcAft>
              <a:buFont typeface="Arial" panose="020B0604020202020204" pitchFamily="34" charset="0"/>
              <a:buChar char="•"/>
              <a:defRPr sz="900"/>
            </a:lvl2pPr>
            <a:lvl3pPr marL="182880" indent="-182880">
              <a:lnSpc>
                <a:spcPct val="100000"/>
              </a:lnSpc>
              <a:spcBef>
                <a:spcPts val="600"/>
              </a:spcBef>
              <a:spcAft>
                <a:spcPts val="0"/>
              </a:spcAft>
              <a:buFont typeface="Arial" panose="020B0604020202020204" pitchFamily="34" charset="0"/>
              <a:buChar char="•"/>
              <a:defRPr sz="900"/>
            </a:lvl3pPr>
            <a:lvl4pPr marL="182880" indent="-182880">
              <a:lnSpc>
                <a:spcPct val="100000"/>
              </a:lnSpc>
              <a:spcBef>
                <a:spcPts val="600"/>
              </a:spcBef>
              <a:spcAft>
                <a:spcPts val="0"/>
              </a:spcAft>
              <a:buFont typeface="Arial" panose="020B0604020202020204" pitchFamily="34" charset="0"/>
              <a:buChar char="•"/>
              <a:defRPr sz="900"/>
            </a:lvl4pPr>
            <a:lvl5pPr marL="182880" indent="-182880">
              <a:lnSpc>
                <a:spcPct val="100000"/>
              </a:lnSpc>
              <a:spcBef>
                <a:spcPts val="600"/>
              </a:spcBef>
              <a:spcAft>
                <a:spcPts val="0"/>
              </a:spcAft>
              <a:buFont typeface="Arial" panose="020B0604020202020204" pitchFamily="34" charset="0"/>
              <a:buChar char="•"/>
              <a:defRPr sz="900"/>
            </a:lvl5pPr>
            <a:lvl6pPr marL="182880" indent="-182880">
              <a:lnSpc>
                <a:spcPct val="100000"/>
              </a:lnSpc>
              <a:spcBef>
                <a:spcPts val="600"/>
              </a:spcBef>
              <a:spcAft>
                <a:spcPts val="0"/>
              </a:spcAft>
              <a:defRPr sz="900"/>
            </a:lvl6pPr>
            <a:lvl7pPr marL="182880" indent="-182880">
              <a:lnSpc>
                <a:spcPct val="100000"/>
              </a:lnSpc>
              <a:spcBef>
                <a:spcPts val="600"/>
              </a:spcBef>
              <a:spcAft>
                <a:spcPts val="0"/>
              </a:spcAft>
              <a:defRPr sz="900"/>
            </a:lvl7pPr>
            <a:lvl8pPr marL="182880" indent="-182880">
              <a:lnSpc>
                <a:spcPct val="100000"/>
              </a:lnSpc>
              <a:spcBef>
                <a:spcPts val="600"/>
              </a:spcBef>
              <a:spcAft>
                <a:spcPts val="0"/>
              </a:spcAft>
              <a:defRPr sz="900"/>
            </a:lvl8pPr>
            <a:lvl9pPr marL="182880" indent="-182880">
              <a:lnSpc>
                <a:spcPct val="100000"/>
              </a:lnSpc>
              <a:spcBef>
                <a:spcPts val="600"/>
              </a:spcBef>
              <a:spcAft>
                <a:spcPts val="0"/>
              </a:spcAft>
              <a:defRPr sz="900"/>
            </a:lvl9pPr>
          </a:lstStyle>
          <a:p>
            <a:pPr lvl="0"/>
            <a:r>
              <a:rPr dirty="0"/>
              <a:t>Click to add text</a:t>
            </a:r>
          </a:p>
        </p:txBody>
      </p:sp>
      <p:sp>
        <p:nvSpPr>
          <p:cNvPr id="12" name="Text Placeholder 21">
            <a:extLst>
              <a:ext uri="{FF2B5EF4-FFF2-40B4-BE49-F238E27FC236}">
                <a16:creationId xmlns:a16="http://schemas.microsoft.com/office/drawing/2014/main" id="{F7F892B5-038D-3916-9547-A7CDDAAB6357}"/>
              </a:ext>
            </a:extLst>
          </p:cNvPr>
          <p:cNvSpPr>
            <a:spLocks noGrp="1"/>
          </p:cNvSpPr>
          <p:nvPr>
            <p:ph type="body" sz="quarter" idx="46" hasCustomPrompt="1"/>
          </p:nvPr>
        </p:nvSpPr>
        <p:spPr>
          <a:xfrm>
            <a:off x="6940548" y="917398"/>
            <a:ext cx="2890734" cy="6596524"/>
          </a:xfrm>
        </p:spPr>
        <p:txBody>
          <a:bodyPr lIns="91440" rIns="91440" anchor="t">
            <a:noAutofit/>
          </a:bodyPr>
          <a:lstStyle>
            <a:lvl1pPr marL="0" indent="0" algn="l">
              <a:lnSpc>
                <a:spcPct val="100000"/>
              </a:lnSpc>
              <a:spcBef>
                <a:spcPts val="600"/>
              </a:spcBef>
              <a:spcAft>
                <a:spcPts val="0"/>
              </a:spcAft>
              <a:buFontTx/>
              <a:buNone/>
              <a:defRPr sz="1100">
                <a:solidFill>
                  <a:schemeClr val="tx1"/>
                </a:solidFill>
              </a:defRPr>
            </a:lvl1pPr>
            <a:lvl2pPr marL="182880" indent="-182880">
              <a:lnSpc>
                <a:spcPct val="100000"/>
              </a:lnSpc>
              <a:spcBef>
                <a:spcPts val="600"/>
              </a:spcBef>
              <a:spcAft>
                <a:spcPts val="0"/>
              </a:spcAft>
              <a:buFont typeface="Arial" panose="020B0604020202020204" pitchFamily="34" charset="0"/>
              <a:buChar char="•"/>
              <a:defRPr sz="900"/>
            </a:lvl2pPr>
            <a:lvl3pPr marL="182880" indent="-182880">
              <a:lnSpc>
                <a:spcPct val="100000"/>
              </a:lnSpc>
              <a:spcBef>
                <a:spcPts val="600"/>
              </a:spcBef>
              <a:spcAft>
                <a:spcPts val="0"/>
              </a:spcAft>
              <a:buFont typeface="Arial" panose="020B0604020202020204" pitchFamily="34" charset="0"/>
              <a:buChar char="•"/>
              <a:defRPr sz="900"/>
            </a:lvl3pPr>
            <a:lvl4pPr marL="182880" indent="-182880">
              <a:lnSpc>
                <a:spcPct val="100000"/>
              </a:lnSpc>
              <a:spcBef>
                <a:spcPts val="600"/>
              </a:spcBef>
              <a:spcAft>
                <a:spcPts val="0"/>
              </a:spcAft>
              <a:buFont typeface="Arial" panose="020B0604020202020204" pitchFamily="34" charset="0"/>
              <a:buChar char="•"/>
              <a:defRPr sz="900"/>
            </a:lvl4pPr>
            <a:lvl5pPr marL="182880" indent="-182880">
              <a:lnSpc>
                <a:spcPct val="100000"/>
              </a:lnSpc>
              <a:spcBef>
                <a:spcPts val="600"/>
              </a:spcBef>
              <a:spcAft>
                <a:spcPts val="0"/>
              </a:spcAft>
              <a:buFont typeface="Arial" panose="020B0604020202020204" pitchFamily="34" charset="0"/>
              <a:buChar char="•"/>
              <a:defRPr sz="900"/>
            </a:lvl5pPr>
            <a:lvl6pPr marL="182880" indent="-182880">
              <a:lnSpc>
                <a:spcPct val="100000"/>
              </a:lnSpc>
              <a:spcBef>
                <a:spcPts val="600"/>
              </a:spcBef>
              <a:spcAft>
                <a:spcPts val="0"/>
              </a:spcAft>
              <a:defRPr sz="900"/>
            </a:lvl6pPr>
            <a:lvl7pPr marL="182880" indent="-182880">
              <a:lnSpc>
                <a:spcPct val="100000"/>
              </a:lnSpc>
              <a:spcBef>
                <a:spcPts val="600"/>
              </a:spcBef>
              <a:spcAft>
                <a:spcPts val="0"/>
              </a:spcAft>
              <a:defRPr sz="900"/>
            </a:lvl7pPr>
            <a:lvl8pPr marL="182880" indent="-182880">
              <a:lnSpc>
                <a:spcPct val="100000"/>
              </a:lnSpc>
              <a:spcBef>
                <a:spcPts val="600"/>
              </a:spcBef>
              <a:spcAft>
                <a:spcPts val="0"/>
              </a:spcAft>
              <a:defRPr sz="900"/>
            </a:lvl8pPr>
            <a:lvl9pPr marL="182880" indent="-182880">
              <a:lnSpc>
                <a:spcPct val="100000"/>
              </a:lnSpc>
              <a:spcBef>
                <a:spcPts val="600"/>
              </a:spcBef>
              <a:spcAft>
                <a:spcPts val="0"/>
              </a:spcAft>
              <a:defRPr sz="900"/>
            </a:lvl9pPr>
          </a:lstStyle>
          <a:p>
            <a:pPr lvl="0"/>
            <a:r>
              <a:rPr dirty="0"/>
              <a:t>Click to add text</a:t>
            </a:r>
          </a:p>
        </p:txBody>
      </p:sp>
    </p:spTree>
    <p:extLst>
      <p:ext uri="{BB962C8B-B14F-4D97-AF65-F5344CB8AC3E}">
        <p14:creationId xmlns:p14="http://schemas.microsoft.com/office/powerpoint/2010/main" val="11845087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t>Click to edit Master title style</a:t>
            </a:r>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t>Click to edit Master text styles</a:t>
            </a:r>
          </a:p>
          <a:p>
            <a:pPr lvl="1"/>
            <a:r>
              <a:t>Second level</a:t>
            </a:r>
          </a:p>
          <a:p>
            <a:pPr lvl="2"/>
            <a:r>
              <a:t>Third level</a:t>
            </a:r>
          </a:p>
          <a:p>
            <a:pPr lvl="3"/>
            <a:r>
              <a:t>Fourth level</a:t>
            </a:r>
          </a:p>
          <a:p>
            <a:pPr lvl="4"/>
            <a:r>
              <a:t>Fifth level</a:t>
            </a:r>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75000"/>
                  </a:schemeClr>
                </a:solidFill>
              </a:defRPr>
            </a:lvl1pPr>
          </a:lstStyle>
          <a:p>
            <a:fld id="{FC7BAE6A-DCF3-43E4-B2A0-33D0CF1225FC}" type="datetimeFigureOut">
              <a:rPr lang="en-US"/>
              <a:t>11/12/2022</a:t>
            </a:fld>
            <a:endParaRPr/>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75000"/>
                  </a:schemeClr>
                </a:solidFill>
              </a:defRPr>
            </a:lvl1pPr>
          </a:lstStyle>
          <a:p>
            <a:fld id="{9F6761A3-4CAC-4C5F-AC82-8DB08D526BC2}" type="slidenum">
              <a:rPr/>
              <a:t>‹#›</a:t>
            </a:fld>
            <a:endParaRPr/>
          </a:p>
        </p:txBody>
      </p:sp>
    </p:spTree>
    <p:extLst>
      <p:ext uri="{BB962C8B-B14F-4D97-AF65-F5344CB8AC3E}">
        <p14:creationId xmlns:p14="http://schemas.microsoft.com/office/powerpoint/2010/main" val="3687281395"/>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100584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200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180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16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40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40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2527DFF-CC34-048A-13B1-A387F65579F8}"/>
              </a:ext>
            </a:extLst>
          </p:cNvPr>
          <p:cNvSpPr>
            <a:spLocks noGrp="1"/>
          </p:cNvSpPr>
          <p:nvPr>
            <p:ph type="body" sz="quarter" idx="45"/>
          </p:nvPr>
        </p:nvSpPr>
        <p:spPr>
          <a:xfrm>
            <a:off x="3580605" y="283846"/>
            <a:ext cx="2890734" cy="7216936"/>
          </a:xfrm>
        </p:spPr>
        <p:txBody>
          <a:bodyPr/>
          <a:lstStyle/>
          <a:p>
            <a:pPr algn="ctr"/>
            <a:r>
              <a:rPr lang="en-US" sz="1600" dirty="0">
                <a:solidFill>
                  <a:schemeClr val="accent1"/>
                </a:solidFill>
              </a:rPr>
              <a:t>What Just Happened? </a:t>
            </a:r>
            <a:br>
              <a:rPr lang="en-US" dirty="0">
                <a:solidFill>
                  <a:schemeClr val="accent1"/>
                </a:solidFill>
              </a:rPr>
            </a:br>
            <a:r>
              <a:rPr lang="en-US" sz="1400" dirty="0">
                <a:solidFill>
                  <a:schemeClr val="accent1"/>
                </a:solidFill>
              </a:rPr>
              <a:t>–An Illumination of Conscience–</a:t>
            </a:r>
          </a:p>
          <a:p>
            <a:pPr>
              <a:spcBef>
                <a:spcPts val="300"/>
              </a:spcBef>
              <a:spcAft>
                <a:spcPts val="300"/>
              </a:spcAft>
            </a:pPr>
            <a:r>
              <a:rPr lang="en-US" sz="1050" dirty="0">
                <a:latin typeface="Verdana" panose="020B0604030504040204" pitchFamily="34" charset="0"/>
                <a:ea typeface="Verdana" panose="020B0604030504040204" pitchFamily="34" charset="0"/>
              </a:rPr>
              <a:t>For centuries, Heaven has been warning mankind of a coming clash between Heaven and Hell with Earth as the battle ground.  Since Jesus’ sacrifice on Calvary, Satan has used every means to undo what Jesus accomplished for us.  But never has he been more successful than with the present generation.  </a:t>
            </a:r>
          </a:p>
          <a:p>
            <a:pPr>
              <a:spcBef>
                <a:spcPts val="300"/>
              </a:spcBef>
              <a:spcAft>
                <a:spcPts val="300"/>
              </a:spcAft>
            </a:pPr>
            <a:r>
              <a:rPr lang="en-US" sz="1050" dirty="0">
                <a:latin typeface="Verdana" panose="020B0604030504040204" pitchFamily="34" charset="0"/>
                <a:ea typeface="Verdana" panose="020B0604030504040204" pitchFamily="34" charset="0"/>
              </a:rPr>
              <a:t>Today man has lost all sense of sin.  Evil is now called good, courageous, and even righteous, while the good and holy are spurned, disregarded, and even condemned.  But despite our sins crying to Heaven for justice, Jesus has continuously reached out with mercy to save the lost who are willing to return to His sheepfold.   </a:t>
            </a:r>
          </a:p>
          <a:p>
            <a:pPr>
              <a:spcBef>
                <a:spcPts val="300"/>
              </a:spcBef>
              <a:spcAft>
                <a:spcPts val="300"/>
              </a:spcAft>
            </a:pPr>
            <a:r>
              <a:rPr lang="en-US" sz="1050" dirty="0">
                <a:latin typeface="Verdana" panose="020B0604030504040204" pitchFamily="34" charset="0"/>
                <a:ea typeface="Verdana" panose="020B0604030504040204" pitchFamily="34" charset="0"/>
              </a:rPr>
              <a:t>But at last, humanity has reached the point where mercy and justice meet.  In a final act of mercy, the Lord granted us a Final Warning to illumine our minds and hearts to our fate if we continue on the path of sin and ignorance.  </a:t>
            </a:r>
            <a:br>
              <a:rPr lang="en-US" sz="1050" dirty="0">
                <a:latin typeface="Verdana" panose="020B0604030504040204" pitchFamily="34" charset="0"/>
                <a:ea typeface="Verdana" panose="020B0604030504040204" pitchFamily="34" charset="0"/>
              </a:rPr>
            </a:br>
            <a:endParaRPr lang="en-US" sz="1050" dirty="0">
              <a:latin typeface="Verdana" panose="020B0604030504040204" pitchFamily="34" charset="0"/>
              <a:ea typeface="Verdana" panose="020B0604030504040204" pitchFamily="34" charset="0"/>
            </a:endParaRPr>
          </a:p>
          <a:p>
            <a:pPr>
              <a:spcBef>
                <a:spcPts val="300"/>
              </a:spcBef>
              <a:spcAft>
                <a:spcPts val="300"/>
              </a:spcAft>
            </a:pPr>
            <a:r>
              <a:rPr lang="en-US" sz="1600" dirty="0">
                <a:solidFill>
                  <a:schemeClr val="accent1"/>
                </a:solidFill>
              </a:rPr>
              <a:t>Where is this in the Bible? </a:t>
            </a:r>
          </a:p>
          <a:p>
            <a:pPr>
              <a:spcBef>
                <a:spcPts val="300"/>
              </a:spcBef>
              <a:spcAft>
                <a:spcPts val="300"/>
              </a:spcAft>
            </a:pPr>
            <a:r>
              <a:rPr lang="en-US" sz="1050" dirty="0">
                <a:latin typeface="Verdana" panose="020B0604030504040204" pitchFamily="34" charset="0"/>
                <a:ea typeface="Verdana" panose="020B0604030504040204" pitchFamily="34" charset="0"/>
                <a:cs typeface="Tahoma" panose="020B0604030504040204" pitchFamily="34" charset="0"/>
              </a:rPr>
              <a:t>The Warning, or Illumination, has been made known by Heaven, especially throughout the past century, to countless visionaries and mystics.   But Jesus himself had also revealed it in Sacred Scripture: </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Immediately after the tribulation of those days shall the sun be darkened, and the moon shall not give her light, and the stars shall fall from heaven, and the powers of the heavens shall be</a:t>
            </a:r>
          </a:p>
        </p:txBody>
      </p:sp>
      <p:sp>
        <p:nvSpPr>
          <p:cNvPr id="10" name="Text Placeholder 9">
            <a:extLst>
              <a:ext uri="{FF2B5EF4-FFF2-40B4-BE49-F238E27FC236}">
                <a16:creationId xmlns:a16="http://schemas.microsoft.com/office/drawing/2014/main" id="{C4FCFF38-D888-DF72-7555-B4B7E9C7CEE0}"/>
              </a:ext>
            </a:extLst>
          </p:cNvPr>
          <p:cNvSpPr>
            <a:spLocks noGrp="1"/>
          </p:cNvSpPr>
          <p:nvPr>
            <p:ph type="body" sz="quarter" idx="46"/>
          </p:nvPr>
        </p:nvSpPr>
        <p:spPr>
          <a:xfrm>
            <a:off x="6940548" y="283845"/>
            <a:ext cx="2890734" cy="7230077"/>
          </a:xfrm>
        </p:spPr>
        <p:txBody>
          <a:bodyPr/>
          <a:lstStyle/>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shaken: And then shall appear the sign of the Son of man in heaven: and then shall all the tribes of the earth mourn, and they shall see the Son of man coming in the clouds of heaven with power and great glory.</a:t>
            </a:r>
          </a:p>
          <a:p>
            <a:pPr algn="r">
              <a:spcBef>
                <a:spcPts val="300"/>
              </a:spcBef>
              <a:spcAft>
                <a:spcPts val="300"/>
              </a:spcAft>
            </a:pPr>
            <a:r>
              <a:rPr lang="en-US" sz="1050" dirty="0">
                <a:solidFill>
                  <a:srgbClr val="F3A42A"/>
                </a:solidFill>
                <a:latin typeface="Verdana" panose="020B0604030504040204" pitchFamily="34" charset="0"/>
                <a:ea typeface="Verdana" panose="020B0604030504040204" pitchFamily="34" charset="0"/>
              </a:rPr>
              <a:t>— </a:t>
            </a:r>
            <a:r>
              <a:rPr lang="en-US" sz="1050" b="1" dirty="0">
                <a:solidFill>
                  <a:srgbClr val="F3A42A"/>
                </a:solidFill>
                <a:latin typeface="Verdana" panose="020B0604030504040204" pitchFamily="34" charset="0"/>
                <a:ea typeface="Verdana" panose="020B0604030504040204" pitchFamily="34" charset="0"/>
              </a:rPr>
              <a:t>Matthew 24 : 29-30</a:t>
            </a:r>
          </a:p>
          <a:p>
            <a:pPr>
              <a:spcBef>
                <a:spcPts val="300"/>
              </a:spcBef>
              <a:spcAft>
                <a:spcPts val="300"/>
              </a:spcAft>
            </a:pPr>
            <a:r>
              <a:rPr lang="en-US" sz="1050" dirty="0">
                <a:latin typeface="Verdana" panose="020B0604030504040204" pitchFamily="34" charset="0"/>
                <a:ea typeface="Verdana" panose="020B0604030504040204" pitchFamily="34" charset="0"/>
              </a:rPr>
              <a:t>This event is also described in the book of Revelation with the breaking of the 6th seal: </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And I saw, when he had opened the sixth seal, and behold there was a great earthquake, and the sun became black as sackcloth of hair: and the whole moon became as blood: […] And [the people] hid themselves in the dens and in the rocks of mountains: And they say to the mountains and the rocks: Fall upon us, and hide us from the face of him that </a:t>
            </a:r>
            <a:r>
              <a:rPr lang="en-US" sz="1050" i="1" dirty="0" err="1">
                <a:solidFill>
                  <a:srgbClr val="F3A42A"/>
                </a:solidFill>
                <a:latin typeface="Verdana" panose="020B0604030504040204" pitchFamily="34" charset="0"/>
                <a:ea typeface="Verdana" panose="020B0604030504040204" pitchFamily="34" charset="0"/>
              </a:rPr>
              <a:t>sitteth</a:t>
            </a:r>
            <a:r>
              <a:rPr lang="en-US" sz="1050" i="1" dirty="0">
                <a:solidFill>
                  <a:srgbClr val="F3A42A"/>
                </a:solidFill>
                <a:latin typeface="Verdana" panose="020B0604030504040204" pitchFamily="34" charset="0"/>
                <a:ea typeface="Verdana" panose="020B0604030504040204" pitchFamily="34" charset="0"/>
              </a:rPr>
              <a:t> upon the throne and from the wrath of the Lamb: For the great day of their wrath is come, and who shall be able to stand? </a:t>
            </a:r>
            <a:r>
              <a:rPr lang="en-US" sz="1050" dirty="0">
                <a:solidFill>
                  <a:srgbClr val="F3A42A"/>
                </a:solidFill>
                <a:latin typeface="Verdana" panose="020B0604030504040204" pitchFamily="34" charset="0"/>
                <a:ea typeface="Verdana" panose="020B0604030504040204" pitchFamily="34" charset="0"/>
              </a:rPr>
              <a:t>	   </a:t>
            </a:r>
          </a:p>
          <a:p>
            <a:pPr>
              <a:spcBef>
                <a:spcPts val="300"/>
              </a:spcBef>
              <a:spcAft>
                <a:spcPts val="300"/>
              </a:spcAft>
            </a:pPr>
            <a:r>
              <a:rPr lang="en-US" sz="1050" dirty="0">
                <a:solidFill>
                  <a:srgbClr val="F3A42A"/>
                </a:solidFill>
                <a:latin typeface="Verdana" panose="020B0604030504040204" pitchFamily="34" charset="0"/>
                <a:ea typeface="Verdana" panose="020B0604030504040204" pitchFamily="34" charset="0"/>
              </a:rPr>
              <a:t>                      —</a:t>
            </a:r>
            <a:r>
              <a:rPr lang="en-US" sz="1050" b="1" dirty="0">
                <a:solidFill>
                  <a:srgbClr val="F3A42A"/>
                </a:solidFill>
                <a:latin typeface="Verdana" panose="020B0604030504040204" pitchFamily="34" charset="0"/>
                <a:ea typeface="Verdana" panose="020B0604030504040204" pitchFamily="34" charset="0"/>
              </a:rPr>
              <a:t>Revelation 6: 12-17</a:t>
            </a:r>
          </a:p>
          <a:p>
            <a:pPr>
              <a:spcBef>
                <a:spcPts val="300"/>
              </a:spcBef>
              <a:spcAft>
                <a:spcPts val="300"/>
              </a:spcAft>
            </a:pPr>
            <a:r>
              <a:rPr lang="en-US" sz="1050" dirty="0">
                <a:latin typeface="Verdana" panose="020B0604030504040204" pitchFamily="34" charset="0"/>
                <a:ea typeface="Verdana" panose="020B0604030504040204" pitchFamily="34" charset="0"/>
              </a:rPr>
              <a:t>And in 1934 Jesus gave the following prophecy to Saint Faustina:</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"Before I come as the just Judge, I am coming first as the King of Mercy. Before the day of justice arrives, there will be given to people a sign in the heavens of this sort:</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All light in the heavens will be extinguished, and there will be great darkness over the whole earth. Then the sign of the cross will be seen in the sky, and from the openings where the hands and the feet of the Savior were nailed will come forth great lights which will light up the earth for a period of time. This will take place shortly before the last day.“            </a:t>
            </a:r>
            <a:r>
              <a:rPr lang="en-US" sz="1050" dirty="0">
                <a:solidFill>
                  <a:srgbClr val="F3A42A"/>
                </a:solidFill>
                <a:latin typeface="Verdana" panose="020B0604030504040204" pitchFamily="34" charset="0"/>
                <a:ea typeface="Verdana" panose="020B0604030504040204" pitchFamily="34" charset="0"/>
              </a:rPr>
              <a:t>—</a:t>
            </a:r>
            <a:r>
              <a:rPr lang="en-US" sz="1050" b="1" dirty="0">
                <a:solidFill>
                  <a:srgbClr val="F3A42A"/>
                </a:solidFill>
                <a:latin typeface="Verdana" panose="020B0604030504040204" pitchFamily="34" charset="0"/>
                <a:ea typeface="Verdana" panose="020B0604030504040204" pitchFamily="34" charset="0"/>
              </a:rPr>
              <a:t>Saint Faustina</a:t>
            </a:r>
            <a:endParaRPr lang="en-US" sz="1200" b="1" dirty="0">
              <a:solidFill>
                <a:srgbClr val="F3A42A"/>
              </a:solidFill>
              <a:latin typeface="Verdana" panose="020B0604030504040204" pitchFamily="34" charset="0"/>
              <a:ea typeface="Verdana" panose="020B0604030504040204" pitchFamily="34" charset="0"/>
            </a:endParaRPr>
          </a:p>
        </p:txBody>
      </p:sp>
      <p:sp>
        <p:nvSpPr>
          <p:cNvPr id="15" name="Text Placeholder 3">
            <a:extLst>
              <a:ext uri="{FF2B5EF4-FFF2-40B4-BE49-F238E27FC236}">
                <a16:creationId xmlns:a16="http://schemas.microsoft.com/office/drawing/2014/main" id="{28619D36-486C-E77B-8E72-6CE298AC4C72}"/>
              </a:ext>
            </a:extLst>
          </p:cNvPr>
          <p:cNvSpPr txBox="1">
            <a:spLocks/>
          </p:cNvSpPr>
          <p:nvPr/>
        </p:nvSpPr>
        <p:spPr>
          <a:xfrm>
            <a:off x="227118" y="660400"/>
            <a:ext cx="2890734" cy="2519679"/>
          </a:xfrm>
          <a:prstGeom prst="rect">
            <a:avLst/>
          </a:prstGeom>
        </p:spPr>
        <p:txBody>
          <a:bodyPr vert="horz" lIns="91440" tIns="45720" rIns="91440" bIns="45720" rtlCol="0" anchor="t">
            <a:noAutofit/>
          </a:bodyPr>
          <a:lstStyle>
            <a:lvl1pPr marL="0" indent="0" algn="l" defTabSz="1005840" rtl="0" eaLnBrk="1" latinLnBrk="0" hangingPunct="1">
              <a:lnSpc>
                <a:spcPct val="100000"/>
              </a:lnSpc>
              <a:spcBef>
                <a:spcPts val="600"/>
              </a:spcBef>
              <a:spcAft>
                <a:spcPts val="0"/>
              </a:spcAft>
              <a:buFontTx/>
              <a:buNone/>
              <a:defRPr sz="1100" kern="1200">
                <a:solidFill>
                  <a:schemeClr val="tx1"/>
                </a:solidFill>
                <a:latin typeface="+mn-lt"/>
                <a:ea typeface="+mn-ea"/>
                <a:cs typeface="+mn-cs"/>
              </a:defRPr>
            </a:lvl1pPr>
            <a:lvl2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2pPr>
            <a:lvl3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3pPr>
            <a:lvl4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4pPr>
            <a:lvl5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5pPr>
            <a:lvl6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6pPr>
            <a:lvl7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7pPr>
            <a:lvl8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8pPr>
            <a:lvl9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9pPr>
          </a:lstStyle>
          <a:p>
            <a:pPr algn="ctr">
              <a:lnSpc>
                <a:spcPts val="3000"/>
              </a:lnSpc>
              <a:spcBef>
                <a:spcPts val="0"/>
              </a:spcBef>
              <a:spcAft>
                <a:spcPts val="600"/>
              </a:spcAft>
            </a:pPr>
            <a:r>
              <a:rPr lang="en-US" sz="2000" dirty="0">
                <a:solidFill>
                  <a:srgbClr val="F3A42A"/>
                </a:solidFill>
              </a:rPr>
              <a:t>— What to do —</a:t>
            </a:r>
          </a:p>
          <a:p>
            <a:pPr algn="ctr"/>
            <a:r>
              <a:rPr lang="en-US" sz="4000" b="1" dirty="0">
                <a:solidFill>
                  <a:schemeClr val="accent1"/>
                </a:solidFill>
              </a:rPr>
              <a:t>AFTER</a:t>
            </a:r>
          </a:p>
          <a:p>
            <a:pPr algn="ctr">
              <a:spcBef>
                <a:spcPts val="0"/>
              </a:spcBef>
            </a:pPr>
            <a:r>
              <a:rPr lang="en-US" sz="2400" dirty="0">
                <a:solidFill>
                  <a:schemeClr val="accent1"/>
                </a:solidFill>
              </a:rPr>
              <a:t>The</a:t>
            </a:r>
          </a:p>
          <a:p>
            <a:pPr algn="ctr">
              <a:spcBef>
                <a:spcPts val="0"/>
              </a:spcBef>
            </a:pPr>
            <a:r>
              <a:rPr lang="en-US" sz="4000" dirty="0">
                <a:solidFill>
                  <a:schemeClr val="accent1"/>
                </a:solidFill>
              </a:rPr>
              <a:t>Warning</a:t>
            </a:r>
            <a:endParaRPr lang="en-US" sz="1600" dirty="0">
              <a:solidFill>
                <a:srgbClr val="F3A42A"/>
              </a:solidFill>
            </a:endParaRPr>
          </a:p>
        </p:txBody>
      </p:sp>
      <p:sp>
        <p:nvSpPr>
          <p:cNvPr id="16" name="Text Placeholder 3">
            <a:extLst>
              <a:ext uri="{FF2B5EF4-FFF2-40B4-BE49-F238E27FC236}">
                <a16:creationId xmlns:a16="http://schemas.microsoft.com/office/drawing/2014/main" id="{4502AD89-0398-7925-5655-67D4CE9DBABF}"/>
              </a:ext>
            </a:extLst>
          </p:cNvPr>
          <p:cNvSpPr txBox="1">
            <a:spLocks/>
          </p:cNvSpPr>
          <p:nvPr/>
        </p:nvSpPr>
        <p:spPr>
          <a:xfrm>
            <a:off x="227118" y="5536563"/>
            <a:ext cx="2890734" cy="1951991"/>
          </a:xfrm>
          <a:prstGeom prst="rect">
            <a:avLst/>
          </a:prstGeom>
        </p:spPr>
        <p:txBody>
          <a:bodyPr vert="horz" lIns="91440" tIns="45720" rIns="91440" bIns="45720" rtlCol="0" anchor="t">
            <a:noAutofit/>
          </a:bodyPr>
          <a:lstStyle>
            <a:lvl1pPr marL="0" indent="0" algn="l" defTabSz="1005840" rtl="0" eaLnBrk="1" latinLnBrk="0" hangingPunct="1">
              <a:lnSpc>
                <a:spcPct val="100000"/>
              </a:lnSpc>
              <a:spcBef>
                <a:spcPts val="600"/>
              </a:spcBef>
              <a:spcAft>
                <a:spcPts val="0"/>
              </a:spcAft>
              <a:buFontTx/>
              <a:buNone/>
              <a:defRPr sz="1100" kern="1200">
                <a:solidFill>
                  <a:schemeClr val="tx1"/>
                </a:solidFill>
                <a:latin typeface="+mn-lt"/>
                <a:ea typeface="+mn-ea"/>
                <a:cs typeface="+mn-cs"/>
              </a:defRPr>
            </a:lvl1pPr>
            <a:lvl2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2pPr>
            <a:lvl3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3pPr>
            <a:lvl4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4pPr>
            <a:lvl5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5pPr>
            <a:lvl6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6pPr>
            <a:lvl7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7pPr>
            <a:lvl8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8pPr>
            <a:lvl9pPr marL="182880" indent="-182880" algn="l" defTabSz="1005840" rtl="0" eaLnBrk="1" latinLnBrk="0" hangingPunct="1">
              <a:lnSpc>
                <a:spcPct val="100000"/>
              </a:lnSpc>
              <a:spcBef>
                <a:spcPts val="600"/>
              </a:spcBef>
              <a:spcAft>
                <a:spcPts val="0"/>
              </a:spcAft>
              <a:buFont typeface="Arial" panose="020B0604020202020204" pitchFamily="34" charset="0"/>
              <a:buChar char="•"/>
              <a:defRPr sz="900" kern="1200">
                <a:solidFill>
                  <a:schemeClr val="tx1"/>
                </a:solidFill>
                <a:latin typeface="+mn-lt"/>
                <a:ea typeface="+mn-ea"/>
                <a:cs typeface="+mn-cs"/>
              </a:defRPr>
            </a:lvl9pPr>
          </a:lstStyle>
          <a:p>
            <a:pPr algn="ctr">
              <a:lnSpc>
                <a:spcPts val="2400"/>
              </a:lnSpc>
              <a:spcBef>
                <a:spcPts val="0"/>
              </a:spcBef>
            </a:pPr>
            <a:r>
              <a:rPr lang="en-US" sz="1600" dirty="0">
                <a:solidFill>
                  <a:srgbClr val="F3A42A"/>
                </a:solidFill>
              </a:rPr>
              <a:t>A Brief Summary of </a:t>
            </a:r>
            <a:br>
              <a:rPr lang="en-US" sz="1600" dirty="0">
                <a:solidFill>
                  <a:srgbClr val="F3A42A"/>
                </a:solidFill>
              </a:rPr>
            </a:br>
            <a:r>
              <a:rPr lang="en-US" sz="1600" b="1" dirty="0">
                <a:solidFill>
                  <a:srgbClr val="F3A42A"/>
                </a:solidFill>
              </a:rPr>
              <a:t>The</a:t>
            </a:r>
            <a:r>
              <a:rPr lang="en-US" sz="1600" dirty="0">
                <a:solidFill>
                  <a:srgbClr val="F3A42A"/>
                </a:solidFill>
              </a:rPr>
              <a:t> </a:t>
            </a:r>
            <a:r>
              <a:rPr lang="en-US" sz="1600" b="1" dirty="0">
                <a:solidFill>
                  <a:srgbClr val="F3A42A"/>
                </a:solidFill>
              </a:rPr>
              <a:t>Illumination</a:t>
            </a:r>
            <a:br>
              <a:rPr lang="en-US" sz="1600" dirty="0">
                <a:solidFill>
                  <a:srgbClr val="F3A42A"/>
                </a:solidFill>
              </a:rPr>
            </a:br>
            <a:r>
              <a:rPr lang="en-US" sz="1600" dirty="0">
                <a:solidFill>
                  <a:srgbClr val="F3A42A"/>
                </a:solidFill>
              </a:rPr>
              <a:t>and what to do Next</a:t>
            </a:r>
          </a:p>
        </p:txBody>
      </p:sp>
      <p:pic>
        <p:nvPicPr>
          <p:cNvPr id="17" name="Picture 16" descr="Shape&#10;&#10;Description automatically generated with low confidence">
            <a:extLst>
              <a:ext uri="{FF2B5EF4-FFF2-40B4-BE49-F238E27FC236}">
                <a16:creationId xmlns:a16="http://schemas.microsoft.com/office/drawing/2014/main" id="{0A570350-0EFB-2134-9597-2CD4B96B3D88}"/>
              </a:ext>
            </a:extLst>
          </p:cNvPr>
          <p:cNvPicPr>
            <a:picLocks noChangeAspect="1"/>
          </p:cNvPicPr>
          <p:nvPr/>
        </p:nvPicPr>
        <p:blipFill>
          <a:blip r:embed="rId2" cstate="print">
            <a:alphaModFix amt="22000"/>
            <a:extLst>
              <a:ext uri="{BEBA8EAE-BF5A-486C-A8C5-ECC9F3942E4B}">
                <a14:imgProps xmlns:a14="http://schemas.microsoft.com/office/drawing/2010/main">
                  <a14:imgLayer r:embed="rId3">
                    <a14:imgEffect>
                      <a14:colorTemperature colorTemp="6400"/>
                    </a14:imgEffect>
                  </a14:imgLayer>
                </a14:imgProps>
              </a:ext>
              <a:ext uri="{28A0092B-C50C-407E-A947-70E740481C1C}">
                <a14:useLocalDpi xmlns:a14="http://schemas.microsoft.com/office/drawing/2010/main" val="0"/>
              </a:ext>
            </a:extLst>
          </a:blip>
          <a:stretch>
            <a:fillRect/>
          </a:stretch>
        </p:blipFill>
        <p:spPr>
          <a:xfrm>
            <a:off x="1153860" y="3564826"/>
            <a:ext cx="1037249" cy="1586991"/>
          </a:xfrm>
          <a:prstGeom prst="rect">
            <a:avLst/>
          </a:prstGeom>
        </p:spPr>
      </p:pic>
    </p:spTree>
    <p:extLst>
      <p:ext uri="{BB962C8B-B14F-4D97-AF65-F5344CB8AC3E}">
        <p14:creationId xmlns:p14="http://schemas.microsoft.com/office/powerpoint/2010/main" val="1926435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076B08C-EDBC-5500-920B-D768AE0244B9}"/>
              </a:ext>
            </a:extLst>
          </p:cNvPr>
          <p:cNvSpPr>
            <a:spLocks noGrp="1"/>
          </p:cNvSpPr>
          <p:nvPr>
            <p:ph type="body" sz="quarter" idx="40"/>
          </p:nvPr>
        </p:nvSpPr>
        <p:spPr>
          <a:xfrm>
            <a:off x="233463" y="283846"/>
            <a:ext cx="2890734" cy="7204710"/>
          </a:xfrm>
        </p:spPr>
        <p:txBody>
          <a:bodyPr/>
          <a:lstStyle/>
          <a:p>
            <a:pPr algn="ctr"/>
            <a:r>
              <a:rPr lang="en-US" sz="1600" dirty="0">
                <a:solidFill>
                  <a:schemeClr val="accent1"/>
                </a:solidFill>
              </a:rPr>
              <a:t>What’s Next?</a:t>
            </a:r>
            <a:br>
              <a:rPr lang="en-US" sz="2400" dirty="0">
                <a:solidFill>
                  <a:schemeClr val="accent1"/>
                </a:solidFill>
              </a:rPr>
            </a:br>
            <a:r>
              <a:rPr lang="en-US" sz="1400" dirty="0">
                <a:solidFill>
                  <a:schemeClr val="accent1"/>
                </a:solidFill>
              </a:rPr>
              <a:t>—The Eye of the Storm—</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And when he had opened the seventh seal, there was silence in heaven, as it were for half an hour.</a:t>
            </a:r>
          </a:p>
          <a:p>
            <a:pPr algn="r">
              <a:spcBef>
                <a:spcPts val="300"/>
              </a:spcBef>
              <a:spcAft>
                <a:spcPts val="300"/>
              </a:spcAft>
            </a:pPr>
            <a:r>
              <a:rPr lang="en-US" sz="1050" dirty="0">
                <a:solidFill>
                  <a:srgbClr val="F3A42A"/>
                </a:solidFill>
                <a:latin typeface="Verdana" panose="020B0604030504040204" pitchFamily="34" charset="0"/>
                <a:ea typeface="Verdana" panose="020B0604030504040204" pitchFamily="34" charset="0"/>
              </a:rPr>
              <a:t>—</a:t>
            </a:r>
            <a:r>
              <a:rPr lang="en-US" sz="1050" b="1" dirty="0">
                <a:solidFill>
                  <a:srgbClr val="F3A42A"/>
                </a:solidFill>
                <a:latin typeface="Verdana" panose="020B0604030504040204" pitchFamily="34" charset="0"/>
                <a:ea typeface="Verdana" panose="020B0604030504040204" pitchFamily="34" charset="0"/>
              </a:rPr>
              <a:t>Revelation 7 : 1</a:t>
            </a:r>
            <a:r>
              <a:rPr lang="en-US" sz="1050" dirty="0">
                <a:solidFill>
                  <a:srgbClr val="F3A42A"/>
                </a:solidFill>
                <a:latin typeface="Verdana" panose="020B0604030504040204" pitchFamily="34" charset="0"/>
                <a:ea typeface="Verdana" panose="020B0604030504040204" pitchFamily="34" charset="0"/>
              </a:rPr>
              <a:t> </a:t>
            </a:r>
          </a:p>
          <a:p>
            <a:pPr>
              <a:spcBef>
                <a:spcPts val="300"/>
              </a:spcBef>
              <a:spcAft>
                <a:spcPts val="300"/>
              </a:spcAft>
            </a:pPr>
            <a:r>
              <a:rPr lang="en-US" sz="1050" dirty="0">
                <a:latin typeface="Verdana" panose="020B0604030504040204" pitchFamily="34" charset="0"/>
                <a:ea typeface="Verdana" panose="020B0604030504040204" pitchFamily="34" charset="0"/>
              </a:rPr>
              <a:t>Till now Satan and his armies have swept across the globe like a hurricane destroying all that Christian society has built.  Wars and plagues, famine, and</a:t>
            </a:r>
            <a:r>
              <a:rPr lang="en-US" sz="1050" dirty="0">
                <a:solidFill>
                  <a:srgbClr val="F3A42A"/>
                </a:solidFill>
                <a:latin typeface="Verdana" panose="020B0604030504040204" pitchFamily="34" charset="0"/>
                <a:ea typeface="Verdana" panose="020B0604030504040204" pitchFamily="34" charset="0"/>
              </a:rPr>
              <a:t> </a:t>
            </a:r>
            <a:r>
              <a:rPr lang="en-US" sz="1050" dirty="0">
                <a:latin typeface="Verdana" panose="020B0604030504040204" pitchFamily="34" charset="0"/>
                <a:ea typeface="Verdana" panose="020B0604030504040204" pitchFamily="34" charset="0"/>
              </a:rPr>
              <a:t>economic turmoil, brought on by The Horsemen of the Apocalypse, who represent the man-made crises we have endured, have worked tirelessly in preparation for this pivotal moment. It is, thus, the hour of decision for mankind. </a:t>
            </a:r>
          </a:p>
          <a:p>
            <a:pPr>
              <a:spcBef>
                <a:spcPts val="300"/>
              </a:spcBef>
              <a:spcAft>
                <a:spcPts val="300"/>
              </a:spcAft>
            </a:pPr>
            <a:r>
              <a:rPr lang="en-US" sz="1050" dirty="0">
                <a:latin typeface="Verdana" panose="020B0604030504040204" pitchFamily="34" charset="0"/>
                <a:ea typeface="Verdana" panose="020B0604030504040204" pitchFamily="34" charset="0"/>
              </a:rPr>
              <a:t>The 7th seal is a momentary reprieve for the world, the “eye of the Storm”.  In this pause, Satan and his forces have been temporarily broken.  At this moment, we have an opportunity to be freed of our bondages to sin and a last chance to choose which side we will be on: the Lord's or the powers of darkness.  There will be no more middle ground, no more feigning ignorance.  Anyone who chooses sin beyond this point will choose it freely and willingly and will thus be damned with Lucifer at the end of this Storm. </a:t>
            </a:r>
            <a:endParaRPr lang="en-US" sz="1200" dirty="0">
              <a:solidFill>
                <a:schemeClr val="accent1"/>
              </a:solidFill>
              <a:latin typeface="Verdana" panose="020B0604030504040204" pitchFamily="34" charset="0"/>
              <a:ea typeface="Verdana" panose="020B0604030504040204" pitchFamily="34" charset="0"/>
            </a:endParaRPr>
          </a:p>
          <a:p>
            <a:pPr algn="ctr"/>
            <a:r>
              <a:rPr lang="en-US" sz="1600" dirty="0">
                <a:solidFill>
                  <a:schemeClr val="accent1"/>
                </a:solidFill>
              </a:rPr>
              <a:t>Satan's Final Confrontation</a:t>
            </a:r>
          </a:p>
          <a:p>
            <a:pPr>
              <a:spcBef>
                <a:spcPts val="300"/>
              </a:spcBef>
              <a:spcAft>
                <a:spcPts val="300"/>
              </a:spcAft>
            </a:pPr>
            <a:r>
              <a:rPr lang="en-US" sz="1050" dirty="0">
                <a:latin typeface="Verdana" panose="020B0604030504040204" pitchFamily="34" charset="0"/>
                <a:ea typeface="Verdana" panose="020B0604030504040204" pitchFamily="34" charset="0"/>
              </a:rPr>
              <a:t>As the eye of the Storm passes, the winds of turmoil will once again commence as Satan begins his final assault on the Church of Christ.   </a:t>
            </a:r>
          </a:p>
          <a:p>
            <a:pPr>
              <a:spcBef>
                <a:spcPts val="300"/>
              </a:spcBef>
              <a:spcAft>
                <a:spcPts val="300"/>
              </a:spcAft>
            </a:pPr>
            <a:r>
              <a:rPr lang="en-US" sz="1050" dirty="0">
                <a:latin typeface="Verdana" panose="020B0604030504040204" pitchFamily="34" charset="0"/>
                <a:ea typeface="Verdana" panose="020B0604030504040204" pitchFamily="34" charset="0"/>
              </a:rPr>
              <a:t>He will use all the medias at his disposal to lie to the public, declaring the Warning as a mass psychosis, or merely scientific phenomena, etc.  </a:t>
            </a:r>
          </a:p>
        </p:txBody>
      </p:sp>
      <p:sp>
        <p:nvSpPr>
          <p:cNvPr id="9" name="Text Placeholder 8">
            <a:extLst>
              <a:ext uri="{FF2B5EF4-FFF2-40B4-BE49-F238E27FC236}">
                <a16:creationId xmlns:a16="http://schemas.microsoft.com/office/drawing/2014/main" id="{72527DFF-CC34-048A-13B1-A387F65579F8}"/>
              </a:ext>
            </a:extLst>
          </p:cNvPr>
          <p:cNvSpPr>
            <a:spLocks noGrp="1"/>
          </p:cNvSpPr>
          <p:nvPr>
            <p:ph type="body" sz="quarter" idx="45"/>
          </p:nvPr>
        </p:nvSpPr>
        <p:spPr>
          <a:xfrm>
            <a:off x="3580605" y="283846"/>
            <a:ext cx="2890734" cy="7216936"/>
          </a:xfrm>
        </p:spPr>
        <p:txBody>
          <a:bodyPr/>
          <a:lstStyle/>
          <a:p>
            <a:pPr>
              <a:spcBef>
                <a:spcPts val="300"/>
              </a:spcBef>
              <a:spcAft>
                <a:spcPts val="300"/>
              </a:spcAft>
            </a:pPr>
            <a:r>
              <a:rPr lang="en-US" sz="1050" dirty="0">
                <a:latin typeface="Verdana" panose="020B0604030504040204" pitchFamily="34" charset="0"/>
                <a:ea typeface="Verdana" panose="020B0604030504040204" pitchFamily="34" charset="0"/>
              </a:rPr>
              <a:t>Having brought humanity to the brink of desperation and destruction, it is then that he will introduce his messiah offering men an apparent solution to their problems at the price of apostasy from the truth.  </a:t>
            </a:r>
          </a:p>
          <a:p>
            <a:pPr>
              <a:spcBef>
                <a:spcPts val="300"/>
              </a:spcBef>
              <a:spcAft>
                <a:spcPts val="300"/>
              </a:spcAft>
            </a:pPr>
            <a:r>
              <a:rPr lang="en-US" sz="1050" dirty="0">
                <a:latin typeface="Verdana" panose="020B0604030504040204" pitchFamily="34" charset="0"/>
                <a:ea typeface="Verdana" panose="020B0604030504040204" pitchFamily="34" charset="0"/>
              </a:rPr>
              <a:t>This man, whom Tradition calls the Antichrist, will enforce a single world government, one-world religion, and a unified currency.  Humanity will be offered the “peace and security” it had lost in exchange for its compliance to this new world system.  To participate, all will be mandated to accept a “mark” of some form upon their body. </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And he shall make all, both little and great, rich and poor, freemen and bondmen, to have a character in their right hand, or on their foreheads. And that no man might buy or sell, but he that hath the character, or the name of the beast, or the number of his name.</a:t>
            </a:r>
          </a:p>
          <a:p>
            <a:pPr algn="r">
              <a:spcBef>
                <a:spcPts val="300"/>
              </a:spcBef>
              <a:spcAft>
                <a:spcPts val="300"/>
              </a:spcAft>
            </a:pPr>
            <a:r>
              <a:rPr lang="en-US" sz="1050" dirty="0">
                <a:solidFill>
                  <a:srgbClr val="F3A42A"/>
                </a:solidFill>
                <a:latin typeface="Verdana" panose="020B0604030504040204" pitchFamily="34" charset="0"/>
                <a:ea typeface="Verdana" panose="020B0604030504040204" pitchFamily="34" charset="0"/>
              </a:rPr>
              <a:t>—</a:t>
            </a:r>
            <a:r>
              <a:rPr lang="en-US" sz="1050" b="1" dirty="0">
                <a:solidFill>
                  <a:srgbClr val="F3A42A"/>
                </a:solidFill>
                <a:latin typeface="Verdana" panose="020B0604030504040204" pitchFamily="34" charset="0"/>
                <a:ea typeface="Verdana" panose="020B0604030504040204" pitchFamily="34" charset="0"/>
              </a:rPr>
              <a:t>Revelation 13 : 16-17</a:t>
            </a:r>
          </a:p>
          <a:p>
            <a:pPr>
              <a:spcBef>
                <a:spcPts val="300"/>
              </a:spcBef>
              <a:spcAft>
                <a:spcPts val="300"/>
              </a:spcAft>
            </a:pPr>
            <a:endParaRPr lang="en-US" sz="1200" dirty="0">
              <a:solidFill>
                <a:schemeClr val="accent1"/>
              </a:solidFill>
              <a:latin typeface="Verdana" panose="020B0604030504040204" pitchFamily="34" charset="0"/>
              <a:ea typeface="Verdana" panose="020B0604030504040204" pitchFamily="34" charset="0"/>
            </a:endParaRPr>
          </a:p>
          <a:p>
            <a:pPr algn="ctr"/>
            <a:r>
              <a:rPr lang="en-US" sz="1600" dirty="0">
                <a:solidFill>
                  <a:schemeClr val="accent1"/>
                </a:solidFill>
              </a:rPr>
              <a:t>What Should We Do? </a:t>
            </a:r>
            <a:br>
              <a:rPr lang="en-US" dirty="0">
                <a:solidFill>
                  <a:schemeClr val="accent1"/>
                </a:solidFill>
              </a:rPr>
            </a:br>
            <a:r>
              <a:rPr lang="en-US" sz="1200" dirty="0">
                <a:solidFill>
                  <a:schemeClr val="accent1"/>
                </a:solidFill>
              </a:rPr>
              <a:t>— Pray, Fast, and be Converted —</a:t>
            </a:r>
          </a:p>
          <a:p>
            <a:pPr>
              <a:spcBef>
                <a:spcPts val="300"/>
              </a:spcBef>
              <a:spcAft>
                <a:spcPts val="300"/>
              </a:spcAft>
            </a:pPr>
            <a:r>
              <a:rPr lang="en-US" sz="1050" dirty="0">
                <a:latin typeface="Verdana" panose="020B0604030504040204" pitchFamily="34" charset="0"/>
                <a:ea typeface="Verdana" panose="020B0604030504040204" pitchFamily="34" charset="0"/>
              </a:rPr>
              <a:t>Conversion means redirecting our lives away from sin, to forgive others, and believe that Jesus Christ is the Son of God, the Messiah, our redeemer and our only means of salvation. </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The one who believes and is baptized will be saved; but the one who does not believe will be condemned. </a:t>
            </a:r>
          </a:p>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                                  —</a:t>
            </a:r>
            <a:r>
              <a:rPr lang="en-US" sz="1050" b="1" i="1" dirty="0">
                <a:solidFill>
                  <a:srgbClr val="F3A42A"/>
                </a:solidFill>
                <a:latin typeface="Verdana" panose="020B0604030504040204" pitchFamily="34" charset="0"/>
                <a:ea typeface="Verdana" panose="020B0604030504040204" pitchFamily="34" charset="0"/>
              </a:rPr>
              <a:t>Mark 16 : 16 </a:t>
            </a:r>
          </a:p>
          <a:p>
            <a:pPr>
              <a:spcBef>
                <a:spcPts val="300"/>
              </a:spcBef>
              <a:spcAft>
                <a:spcPts val="300"/>
              </a:spcAft>
            </a:pPr>
            <a:r>
              <a:rPr lang="en-US" sz="1050" dirty="0">
                <a:latin typeface="Verdana" panose="020B0604030504040204" pitchFamily="34" charset="0"/>
                <a:ea typeface="Verdana" panose="020B0604030504040204" pitchFamily="34" charset="0"/>
              </a:rPr>
              <a:t>If faith and conversion form the armor of God, then prayer and fasting are your key weapons against the forces of Hell:     </a:t>
            </a:r>
          </a:p>
          <a:p>
            <a:pPr>
              <a:spcBef>
                <a:spcPts val="300"/>
              </a:spcBef>
              <a:spcAft>
                <a:spcPts val="300"/>
              </a:spcAft>
            </a:pPr>
            <a:endParaRPr lang="en-US" sz="1200" i="1" dirty="0">
              <a:solidFill>
                <a:srgbClr val="F3A42A"/>
              </a:solidFill>
            </a:endParaRPr>
          </a:p>
        </p:txBody>
      </p:sp>
      <p:sp>
        <p:nvSpPr>
          <p:cNvPr id="10" name="Text Placeholder 9">
            <a:extLst>
              <a:ext uri="{FF2B5EF4-FFF2-40B4-BE49-F238E27FC236}">
                <a16:creationId xmlns:a16="http://schemas.microsoft.com/office/drawing/2014/main" id="{C4FCFF38-D888-DF72-7555-B4B7E9C7CEE0}"/>
              </a:ext>
            </a:extLst>
          </p:cNvPr>
          <p:cNvSpPr>
            <a:spLocks noGrp="1"/>
          </p:cNvSpPr>
          <p:nvPr>
            <p:ph type="body" sz="quarter" idx="46"/>
          </p:nvPr>
        </p:nvSpPr>
        <p:spPr>
          <a:xfrm>
            <a:off x="6940548" y="283845"/>
            <a:ext cx="2890734" cy="7230077"/>
          </a:xfrm>
        </p:spPr>
        <p:txBody>
          <a:bodyPr/>
          <a:lstStyle/>
          <a:p>
            <a:pP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"Little children, the one who prays is not afraid of the future and the one who fasts is not afraid of evil. Once again, I repeat to you: only through prayer and fasting also wars can be stopped"  </a:t>
            </a:r>
          </a:p>
          <a:p>
            <a:pPr algn="r">
              <a:spcBef>
                <a:spcPts val="300"/>
              </a:spcBef>
              <a:spcAft>
                <a:spcPts val="300"/>
              </a:spcAft>
            </a:pPr>
            <a:r>
              <a:rPr lang="en-US" sz="1050" i="1" dirty="0">
                <a:solidFill>
                  <a:srgbClr val="F3A42A"/>
                </a:solidFill>
                <a:latin typeface="Verdana" panose="020B0604030504040204" pitchFamily="34" charset="0"/>
                <a:ea typeface="Verdana" panose="020B0604030504040204" pitchFamily="34" charset="0"/>
              </a:rPr>
              <a:t>  </a:t>
            </a:r>
            <a:r>
              <a:rPr lang="en-US" sz="1050" dirty="0">
                <a:solidFill>
                  <a:srgbClr val="F3A42A"/>
                </a:solidFill>
                <a:latin typeface="Verdana" panose="020B0604030504040204" pitchFamily="34" charset="0"/>
                <a:ea typeface="Verdana" panose="020B0604030504040204" pitchFamily="34" charset="0"/>
              </a:rPr>
              <a:t>—</a:t>
            </a:r>
            <a:r>
              <a:rPr lang="en-US" sz="1050" b="1" dirty="0">
                <a:solidFill>
                  <a:srgbClr val="F3A42A"/>
                </a:solidFill>
                <a:latin typeface="Verdana" panose="020B0604030504040204" pitchFamily="34" charset="0"/>
                <a:ea typeface="Verdana" panose="020B0604030504040204" pitchFamily="34" charset="0"/>
              </a:rPr>
              <a:t>The Blessed Mother </a:t>
            </a:r>
            <a:br>
              <a:rPr lang="en-US" sz="1050" b="1" dirty="0">
                <a:solidFill>
                  <a:srgbClr val="F3A42A"/>
                </a:solidFill>
                <a:latin typeface="Verdana" panose="020B0604030504040204" pitchFamily="34" charset="0"/>
                <a:ea typeface="Verdana" panose="020B0604030504040204" pitchFamily="34" charset="0"/>
              </a:rPr>
            </a:br>
            <a:r>
              <a:rPr lang="en-US" sz="1050" b="1" dirty="0">
                <a:solidFill>
                  <a:srgbClr val="F3A42A"/>
                </a:solidFill>
                <a:latin typeface="Verdana" panose="020B0604030504040204" pitchFamily="34" charset="0"/>
                <a:ea typeface="Verdana" panose="020B0604030504040204" pitchFamily="34" charset="0"/>
              </a:rPr>
              <a:t>in Medjugorje</a:t>
            </a:r>
            <a:br>
              <a:rPr lang="en-US" sz="1050" b="1" dirty="0">
                <a:solidFill>
                  <a:srgbClr val="F3A42A"/>
                </a:solidFill>
                <a:latin typeface="Verdana" panose="020B0604030504040204" pitchFamily="34" charset="0"/>
                <a:ea typeface="Verdana" panose="020B0604030504040204" pitchFamily="34" charset="0"/>
              </a:rPr>
            </a:br>
            <a:r>
              <a:rPr lang="en-US" sz="1050" dirty="0">
                <a:solidFill>
                  <a:srgbClr val="F3A42A"/>
                </a:solidFill>
                <a:latin typeface="Verdana" panose="020B0604030504040204" pitchFamily="34" charset="0"/>
                <a:ea typeface="Verdana" panose="020B0604030504040204" pitchFamily="34" charset="0"/>
              </a:rPr>
              <a:t>January 25, 2001</a:t>
            </a:r>
            <a:endParaRPr lang="en-US" sz="1600" dirty="0">
              <a:solidFill>
                <a:schemeClr val="accent1"/>
              </a:solidFill>
            </a:endParaRPr>
          </a:p>
          <a:p>
            <a:pPr algn="ctr">
              <a:spcBef>
                <a:spcPts val="300"/>
              </a:spcBef>
              <a:spcAft>
                <a:spcPts val="300"/>
              </a:spcAft>
            </a:pPr>
            <a:r>
              <a:rPr lang="en-US" sz="1600" dirty="0">
                <a:solidFill>
                  <a:schemeClr val="accent1"/>
                </a:solidFill>
              </a:rPr>
              <a:t>The Era of Peace</a:t>
            </a:r>
            <a:endParaRPr lang="en-US" sz="1600" dirty="0"/>
          </a:p>
          <a:p>
            <a:pPr>
              <a:spcBef>
                <a:spcPts val="300"/>
              </a:spcBef>
              <a:spcAft>
                <a:spcPts val="300"/>
              </a:spcAft>
            </a:pPr>
            <a:r>
              <a:rPr lang="en-US" sz="1050" dirty="0">
                <a:latin typeface="Verdana" panose="020B0604030504040204" pitchFamily="34" charset="0"/>
                <a:ea typeface="Verdana" panose="020B0604030504040204" pitchFamily="34" charset="0"/>
              </a:rPr>
              <a:t>During the next few years, the world will go through a great sifting like never before.  No longer will there be countless different religions or creeds.  All of Christianity will be reunited under a single banner, a Catholic one which means 'universal'.  Yet others will be usurped into a single church of man, an anti-church preaching an anti-gospel and headed by the Antichrist.   </a:t>
            </a:r>
          </a:p>
          <a:p>
            <a:pPr>
              <a:spcBef>
                <a:spcPts val="300"/>
              </a:spcBef>
              <a:spcAft>
                <a:spcPts val="300"/>
              </a:spcAft>
            </a:pPr>
            <a:r>
              <a:rPr lang="en-US" sz="1050" dirty="0">
                <a:latin typeface="Verdana" panose="020B0604030504040204" pitchFamily="34" charset="0"/>
                <a:ea typeface="Verdana" panose="020B0604030504040204" pitchFamily="34" charset="0"/>
              </a:rPr>
              <a:t>In the end, this evil man and all who follow him will be purged from the face of the Earth, and an Era of Peace will be granted to mankind.   </a:t>
            </a:r>
          </a:p>
          <a:p>
            <a:pPr algn="ctr">
              <a:spcBef>
                <a:spcPts val="300"/>
              </a:spcBef>
              <a:spcAft>
                <a:spcPts val="300"/>
              </a:spcAft>
            </a:pPr>
            <a:r>
              <a:rPr lang="en-US" sz="1050" dirty="0">
                <a:solidFill>
                  <a:srgbClr val="F3A42A"/>
                </a:solidFill>
                <a:latin typeface="Verdana" panose="020B0604030504040204" pitchFamily="34" charset="0"/>
                <a:ea typeface="Verdana" panose="020B0604030504040204" pitchFamily="34" charset="0"/>
              </a:rPr>
              <a:t>This preset time, then, </a:t>
            </a:r>
            <a:br>
              <a:rPr lang="en-US" sz="1050" dirty="0">
                <a:solidFill>
                  <a:srgbClr val="F3A42A"/>
                </a:solidFill>
                <a:latin typeface="Verdana" panose="020B0604030504040204" pitchFamily="34" charset="0"/>
                <a:ea typeface="Verdana" panose="020B0604030504040204" pitchFamily="34" charset="0"/>
              </a:rPr>
            </a:br>
            <a:r>
              <a:rPr lang="en-US" sz="1050" dirty="0">
                <a:solidFill>
                  <a:srgbClr val="F3A42A"/>
                </a:solidFill>
                <a:latin typeface="Verdana" panose="020B0604030504040204" pitchFamily="34" charset="0"/>
                <a:ea typeface="Verdana" panose="020B0604030504040204" pitchFamily="34" charset="0"/>
              </a:rPr>
              <a:t>is not the end of the world,  </a:t>
            </a:r>
            <a:br>
              <a:rPr lang="en-US" sz="1050" dirty="0">
                <a:solidFill>
                  <a:srgbClr val="F3A42A"/>
                </a:solidFill>
                <a:latin typeface="Verdana" panose="020B0604030504040204" pitchFamily="34" charset="0"/>
                <a:ea typeface="Verdana" panose="020B0604030504040204" pitchFamily="34" charset="0"/>
              </a:rPr>
            </a:br>
            <a:r>
              <a:rPr lang="en-US" sz="1050" dirty="0">
                <a:solidFill>
                  <a:srgbClr val="F3A42A"/>
                </a:solidFill>
                <a:latin typeface="Verdana" panose="020B0604030504040204" pitchFamily="34" charset="0"/>
                <a:ea typeface="Verdana" panose="020B0604030504040204" pitchFamily="34" charset="0"/>
              </a:rPr>
              <a:t>but merely the end of the beginning. </a:t>
            </a:r>
          </a:p>
          <a:p>
            <a:pPr>
              <a:spcBef>
                <a:spcPts val="300"/>
              </a:spcBef>
              <a:spcAft>
                <a:spcPts val="300"/>
              </a:spcAft>
            </a:pPr>
            <a:r>
              <a:rPr lang="en-US" sz="1050" dirty="0">
                <a:latin typeface="Verdana" panose="020B0604030504040204" pitchFamily="34" charset="0"/>
                <a:ea typeface="Verdana" panose="020B0604030504040204" pitchFamily="34" charset="0"/>
              </a:rPr>
              <a:t>We have now reached the hour of decision.  All will be forced to choose one side or the other, and </a:t>
            </a:r>
            <a:r>
              <a:rPr lang="en-US" sz="1050" b="1" dirty="0">
                <a:latin typeface="Verdana" panose="020B0604030504040204" pitchFamily="34" charset="0"/>
                <a:ea typeface="Verdana" panose="020B0604030504040204" pitchFamily="34" charset="0"/>
              </a:rPr>
              <a:t>YOU</a:t>
            </a:r>
            <a:r>
              <a:rPr lang="en-US" sz="1050" dirty="0">
                <a:latin typeface="Verdana" panose="020B0604030504040204" pitchFamily="34" charset="0"/>
                <a:ea typeface="Verdana" panose="020B0604030504040204" pitchFamily="34" charset="0"/>
              </a:rPr>
              <a:t> were born for this very moment!  Rise up and be counted among </a:t>
            </a:r>
            <a:r>
              <a:rPr lang="en-US" sz="1050" b="1" dirty="0">
                <a:latin typeface="Verdana" panose="020B0604030504040204" pitchFamily="34" charset="0"/>
                <a:ea typeface="Verdana" panose="020B0604030504040204" pitchFamily="34" charset="0"/>
              </a:rPr>
              <a:t>The</a:t>
            </a:r>
            <a:r>
              <a:rPr lang="en-US" sz="1050" dirty="0">
                <a:latin typeface="Verdana" panose="020B0604030504040204" pitchFamily="34" charset="0"/>
                <a:ea typeface="Verdana" panose="020B0604030504040204" pitchFamily="34" charset="0"/>
              </a:rPr>
              <a:t> </a:t>
            </a:r>
            <a:r>
              <a:rPr lang="en-US" sz="1050" b="1" dirty="0">
                <a:latin typeface="Verdana" panose="020B0604030504040204" pitchFamily="34" charset="0"/>
                <a:ea typeface="Verdana" panose="020B0604030504040204" pitchFamily="34" charset="0"/>
              </a:rPr>
              <a:t>Children of God</a:t>
            </a:r>
            <a:r>
              <a:rPr lang="en-US" sz="1050" dirty="0">
                <a:latin typeface="Verdana" panose="020B0604030504040204" pitchFamily="34" charset="0"/>
                <a:ea typeface="Verdana" panose="020B0604030504040204" pitchFamily="34" charset="0"/>
              </a:rPr>
              <a:t> to win victory over the forces of darkness.</a:t>
            </a:r>
          </a:p>
          <a:p>
            <a:pPr>
              <a:spcBef>
                <a:spcPts val="300"/>
              </a:spcBef>
              <a:spcAft>
                <a:spcPts val="300"/>
              </a:spcAft>
            </a:pPr>
            <a:br>
              <a:rPr lang="en-US" sz="1050">
                <a:latin typeface="Verdana" panose="020B0604030504040204" pitchFamily="34" charset="0"/>
                <a:ea typeface="Verdana" panose="020B0604030504040204" pitchFamily="34" charset="0"/>
              </a:rPr>
            </a:br>
            <a:endParaRPr lang="en-US" sz="1050">
              <a:latin typeface="Verdana" panose="020B0604030504040204" pitchFamily="34" charset="0"/>
              <a:ea typeface="Verdana" panose="020B0604030504040204" pitchFamily="34" charset="0"/>
            </a:endParaRPr>
          </a:p>
          <a:p>
            <a:pPr>
              <a:spcBef>
                <a:spcPts val="300"/>
              </a:spcBef>
              <a:spcAft>
                <a:spcPts val="300"/>
              </a:spcAft>
            </a:pPr>
            <a:endParaRPr lang="en-US" sz="1050" dirty="0">
              <a:latin typeface="Verdana" panose="020B0604030504040204" pitchFamily="34" charset="0"/>
              <a:ea typeface="Verdana" panose="020B0604030504040204" pitchFamily="34" charset="0"/>
            </a:endParaRPr>
          </a:p>
          <a:p>
            <a:pPr algn="ctr">
              <a:spcAft>
                <a:spcPts val="600"/>
              </a:spcAft>
            </a:pPr>
            <a:r>
              <a:rPr lang="en-US" sz="1400" dirty="0">
                <a:solidFill>
                  <a:schemeClr val="accent1"/>
                </a:solidFill>
              </a:rPr>
              <a:t>—  Learn More —</a:t>
            </a:r>
            <a:br>
              <a:rPr lang="en-US" dirty="0"/>
            </a:br>
            <a:r>
              <a:rPr lang="en-US" sz="1200" dirty="0">
                <a:solidFill>
                  <a:srgbClr val="F3A42A"/>
                </a:solidFill>
              </a:rPr>
              <a:t>AfterTheWarning.com</a:t>
            </a:r>
            <a:endParaRPr lang="en-US" dirty="0">
              <a:solidFill>
                <a:srgbClr val="F3A42A"/>
              </a:solidFill>
            </a:endParaRPr>
          </a:p>
        </p:txBody>
      </p:sp>
    </p:spTree>
    <p:extLst>
      <p:ext uri="{BB962C8B-B14F-4D97-AF65-F5344CB8AC3E}">
        <p14:creationId xmlns:p14="http://schemas.microsoft.com/office/powerpoint/2010/main" val="345683455"/>
      </p:ext>
    </p:extLst>
  </p:cSld>
  <p:clrMapOvr>
    <a:masterClrMapping/>
  </p:clrMapOvr>
</p:sld>
</file>

<file path=ppt/theme/theme1.xml><?xml version="1.0" encoding="utf-8"?>
<a:theme xmlns:a="http://schemas.openxmlformats.org/drawingml/2006/main" name="Travel Brochure 11 x 8.5">
  <a:themeElements>
    <a:clrScheme name="Travel Brochure">
      <a:dk1>
        <a:srgbClr val="595959"/>
      </a:dk1>
      <a:lt1>
        <a:sysClr val="window" lastClr="FFFFFF"/>
      </a:lt1>
      <a:dk2>
        <a:srgbClr val="000000"/>
      </a:dk2>
      <a:lt2>
        <a:srgbClr val="F5E7B9"/>
      </a:lt2>
      <a:accent1>
        <a:srgbClr val="B52E29"/>
      </a:accent1>
      <a:accent2>
        <a:srgbClr val="6BADE3"/>
      </a:accent2>
      <a:accent3>
        <a:srgbClr val="F0C456"/>
      </a:accent3>
      <a:accent4>
        <a:srgbClr val="60958D"/>
      </a:accent4>
      <a:accent5>
        <a:srgbClr val="E5554B"/>
      </a:accent5>
      <a:accent6>
        <a:srgbClr val="D5BFA5"/>
      </a:accent6>
      <a:hlink>
        <a:srgbClr val="E6C660"/>
      </a:hlink>
      <a:folHlink>
        <a:srgbClr val="A6A6A6"/>
      </a:folHlink>
    </a:clrScheme>
    <a:fontScheme name="Constantia">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oTvlRedBlutri.potx" id="{4977B726-3B8F-42AA-A775-DA2013E2240D}" vid="{DC246A5D-CD36-402A-887F-BF1606EB8D32}"/>
    </a:ext>
  </a:extLst>
</a:theme>
</file>

<file path=ppt/theme/theme2.xml><?xml version="1.0" encoding="utf-8"?>
<a:theme xmlns:a="http://schemas.openxmlformats.org/drawingml/2006/main" name="Office Theme">
  <a:themeElements>
    <a:clrScheme name="Travel Brochure">
      <a:dk1>
        <a:srgbClr val="595959"/>
      </a:dk1>
      <a:lt1>
        <a:sysClr val="window" lastClr="FFFFFF"/>
      </a:lt1>
      <a:dk2>
        <a:srgbClr val="000000"/>
      </a:dk2>
      <a:lt2>
        <a:srgbClr val="F5E7B9"/>
      </a:lt2>
      <a:accent1>
        <a:srgbClr val="B52E29"/>
      </a:accent1>
      <a:accent2>
        <a:srgbClr val="6BADE3"/>
      </a:accent2>
      <a:accent3>
        <a:srgbClr val="F0C456"/>
      </a:accent3>
      <a:accent4>
        <a:srgbClr val="60958D"/>
      </a:accent4>
      <a:accent5>
        <a:srgbClr val="E5554B"/>
      </a:accent5>
      <a:accent6>
        <a:srgbClr val="D5BFA5"/>
      </a:accent6>
      <a:hlink>
        <a:srgbClr val="E6C660"/>
      </a:hlink>
      <a:folHlink>
        <a:srgbClr val="A6A6A6"/>
      </a:folHlink>
    </a:clrScheme>
    <a:fontScheme name="Constantia">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ravel Brochure">
      <a:dk1>
        <a:srgbClr val="595959"/>
      </a:dk1>
      <a:lt1>
        <a:sysClr val="window" lastClr="FFFFFF"/>
      </a:lt1>
      <a:dk2>
        <a:srgbClr val="000000"/>
      </a:dk2>
      <a:lt2>
        <a:srgbClr val="F5E7B9"/>
      </a:lt2>
      <a:accent1>
        <a:srgbClr val="B52E29"/>
      </a:accent1>
      <a:accent2>
        <a:srgbClr val="6BADE3"/>
      </a:accent2>
      <a:accent3>
        <a:srgbClr val="F0C456"/>
      </a:accent3>
      <a:accent4>
        <a:srgbClr val="60958D"/>
      </a:accent4>
      <a:accent5>
        <a:srgbClr val="E5554B"/>
      </a:accent5>
      <a:accent6>
        <a:srgbClr val="D5BFA5"/>
      </a:accent6>
      <a:hlink>
        <a:srgbClr val="E6C660"/>
      </a:hlink>
      <a:folHlink>
        <a:srgbClr val="A6A6A6"/>
      </a:folHlink>
    </a:clrScheme>
    <a:fontScheme name="Constantia">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1D5F340F01F94FA2FD29A5E6DC872E" ma:contentTypeVersion="0" ma:contentTypeDescription="Create a new document." ma:contentTypeScope="" ma:versionID="f583bd66513a361a730282b6a794e352">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855C1A-AC47-4549-B0AC-CEFDEB735B56}">
  <ds:schemaRefs>
    <ds:schemaRef ds:uri="http://purl.org/dc/elements/1.1/"/>
    <ds:schemaRef ds:uri="http://www.w3.org/XML/1998/namespace"/>
    <ds:schemaRef ds:uri="http://purl.org/dc/terms/"/>
    <ds:schemaRef ds:uri="http://schemas.microsoft.com/office/2006/documentManagement/types"/>
    <ds:schemaRef ds:uri="http://schemas.microsoft.com/office/infopath/2007/PartnerControls"/>
    <ds:schemaRef ds:uri="http://purl.org/dc/dcmitype/"/>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2C442E11-7072-4076-89FF-444E132B8904}">
  <ds:schemaRefs>
    <ds:schemaRef ds:uri="http://schemas.microsoft.com/sharepoint/v3/contenttype/forms"/>
  </ds:schemaRefs>
</ds:datastoreItem>
</file>

<file path=customXml/itemProps3.xml><?xml version="1.0" encoding="utf-8"?>
<ds:datastoreItem xmlns:ds="http://schemas.openxmlformats.org/officeDocument/2006/customXml" ds:itemID="{51E3E96A-01FB-48BF-BFE3-D012C9377E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697</TotalTime>
  <Words>1404</Words>
  <Application>Microsoft Office PowerPoint</Application>
  <PresentationFormat>Custom</PresentationFormat>
  <Paragraphs>48</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Constantia</vt:lpstr>
      <vt:lpstr>Verdana</vt:lpstr>
      <vt:lpstr>Travel Brochure 11 x 8.5</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James Fifth</cp:lastModifiedBy>
  <cp:revision>104</cp:revision>
  <dcterms:created xsi:type="dcterms:W3CDTF">2022-07-31T03:25:46Z</dcterms:created>
  <dcterms:modified xsi:type="dcterms:W3CDTF">2022-11-13T02:36:38Z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0x0101007C1D5F340F01F94FA2FD29A5E6DC872E</vt:lpwstr>
  </property>
</Properties>
</file>